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29"/>
  </p:notesMasterIdLst>
  <p:sldIdLst>
    <p:sldId id="256" r:id="rId3"/>
    <p:sldId id="257" r:id="rId4"/>
    <p:sldId id="258" r:id="rId5"/>
    <p:sldId id="259" r:id="rId6"/>
    <p:sldId id="260" r:id="rId7"/>
    <p:sldId id="261" r:id="rId8"/>
    <p:sldId id="262" r:id="rId9"/>
    <p:sldId id="263" r:id="rId10"/>
    <p:sldId id="281" r:id="rId11"/>
    <p:sldId id="264" r:id="rId12"/>
    <p:sldId id="265" r:id="rId13"/>
    <p:sldId id="266" r:id="rId14"/>
    <p:sldId id="267" r:id="rId15"/>
    <p:sldId id="269" r:id="rId16"/>
    <p:sldId id="268" r:id="rId17"/>
    <p:sldId id="270" r:id="rId18"/>
    <p:sldId id="271" r:id="rId19"/>
    <p:sldId id="272" r:id="rId20"/>
    <p:sldId id="273" r:id="rId21"/>
    <p:sldId id="274" r:id="rId22"/>
    <p:sldId id="275" r:id="rId23"/>
    <p:sldId id="276" r:id="rId24"/>
    <p:sldId id="282" r:id="rId25"/>
    <p:sldId id="277" r:id="rId26"/>
    <p:sldId id="278" r:id="rId27"/>
    <p:sldId id="279" r:id="rId28"/>
  </p:sldIdLst>
  <p:sldSz cx="9144000" cy="5143500" type="screen16x9"/>
  <p:notesSz cx="6858000" cy="9144000"/>
  <p:embeddedFontLst>
    <p:embeddedFont>
      <p:font typeface="Arial Black" panose="020B0A04020102020204" pitchFamily="34" charset="0"/>
      <p:regular r:id="rId30"/>
      <p:bold r:id="rId31"/>
    </p:embeddedFont>
    <p:embeddedFont>
      <p:font typeface="Consolas" panose="020B0609020204030204" pitchFamily="49"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FA228CF-B97B-433A-A23B-5183C7293178}">
  <a:tblStyle styleId="{7FA228CF-B97B-433A-A23B-5183C7293178}"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84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7694b6ec49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17694b6ec49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7694b6ec49_2_105:notes"/>
          <p:cNvSpPr txBox="1">
            <a:spLocks noGrp="1"/>
          </p:cNvSpPr>
          <p:nvPr>
            <p:ph type="body" idx="1"/>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165" name="Google Shape;165;g17694b6ec49_2_105:notes"/>
          <p:cNvSpPr/>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 sz="1800">
                <a:solidFill>
                  <a:srgbClr val="000000"/>
                </a:solidFill>
                <a:latin typeface="Arial"/>
                <a:ea typeface="Arial"/>
                <a:cs typeface="Arial"/>
                <a:sym typeface="Arial"/>
              </a:rPr>
              <a:t>10</a:t>
            </a:fld>
            <a:endParaRPr sz="1800">
              <a:solidFill>
                <a:schemeClr val="dk1"/>
              </a:solidFill>
              <a:latin typeface="Arial"/>
              <a:ea typeface="Arial"/>
              <a:cs typeface="Arial"/>
              <a:sym typeface="Arial"/>
            </a:endParaRPr>
          </a:p>
        </p:txBody>
      </p:sp>
      <p:sp>
        <p:nvSpPr>
          <p:cNvPr id="166" name="Google Shape;166;g17694b6ec49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7694b6ec49_2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g17694b6ec49_2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7694b6ec49_2_117:notes"/>
          <p:cNvSpPr txBox="1">
            <a:spLocks noGrp="1"/>
          </p:cNvSpPr>
          <p:nvPr>
            <p:ph type="body" idx="1"/>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181" name="Google Shape;181;g17694b6ec49_2_117:notes"/>
          <p:cNvSpPr/>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 sz="1800">
                <a:solidFill>
                  <a:srgbClr val="000000"/>
                </a:solidFill>
                <a:latin typeface="Arial"/>
                <a:ea typeface="Arial"/>
                <a:cs typeface="Arial"/>
                <a:sym typeface="Arial"/>
              </a:rPr>
              <a:t>12</a:t>
            </a:fld>
            <a:endParaRPr sz="1800">
              <a:solidFill>
                <a:schemeClr val="dk1"/>
              </a:solidFill>
              <a:latin typeface="Arial"/>
              <a:ea typeface="Arial"/>
              <a:cs typeface="Arial"/>
              <a:sym typeface="Arial"/>
            </a:endParaRPr>
          </a:p>
        </p:txBody>
      </p:sp>
      <p:sp>
        <p:nvSpPr>
          <p:cNvPr id="182" name="Google Shape;182;g17694b6ec49_2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7694b6ec49_2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g17694b6ec49_2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7694b6ec49_2_129:notes"/>
          <p:cNvSpPr txBox="1">
            <a:spLocks noGrp="1"/>
          </p:cNvSpPr>
          <p:nvPr>
            <p:ph type="body" idx="1"/>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202" name="Google Shape;202;g17694b6ec49_2_129:notes"/>
          <p:cNvSpPr/>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 sz="1800">
                <a:solidFill>
                  <a:srgbClr val="000000"/>
                </a:solidFill>
                <a:latin typeface="Arial"/>
                <a:ea typeface="Arial"/>
                <a:cs typeface="Arial"/>
                <a:sym typeface="Arial"/>
              </a:rPr>
              <a:t>14</a:t>
            </a:fld>
            <a:endParaRPr sz="1800">
              <a:solidFill>
                <a:schemeClr val="dk1"/>
              </a:solidFill>
              <a:latin typeface="Arial"/>
              <a:ea typeface="Arial"/>
              <a:cs typeface="Arial"/>
              <a:sym typeface="Arial"/>
            </a:endParaRPr>
          </a:p>
        </p:txBody>
      </p:sp>
      <p:sp>
        <p:nvSpPr>
          <p:cNvPr id="203" name="Google Shape;203;g17694b6ec49_2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746b5905c7_2_0:notes"/>
          <p:cNvSpPr txBox="1">
            <a:spLocks noGrp="1"/>
          </p:cNvSpPr>
          <p:nvPr>
            <p:ph type="body" idx="1"/>
          </p:nvPr>
        </p:nvSpPr>
        <p:spPr>
          <a:xfrm>
            <a:off x="0" y="0"/>
            <a:ext cx="11796600" cy="1179660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196" name="Google Shape;196;g1746b5905c7_2_0:notes"/>
          <p:cNvSpPr/>
          <p:nvPr/>
        </p:nvSpPr>
        <p:spPr>
          <a:xfrm>
            <a:off x="0" y="0"/>
            <a:ext cx="11796600" cy="117966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 sz="1800">
                <a:solidFill>
                  <a:srgbClr val="000000"/>
                </a:solidFill>
                <a:latin typeface="Arial"/>
                <a:ea typeface="Arial"/>
                <a:cs typeface="Arial"/>
                <a:sym typeface="Arial"/>
              </a:rPr>
              <a:t>15</a:t>
            </a:fld>
            <a:endParaRPr sz="1800">
              <a:solidFill>
                <a:schemeClr val="dk1"/>
              </a:solidFill>
              <a:latin typeface="Arial"/>
              <a:ea typeface="Arial"/>
              <a:cs typeface="Arial"/>
              <a:sym typeface="Arial"/>
            </a:endParaRPr>
          </a:p>
        </p:txBody>
      </p:sp>
      <p:sp>
        <p:nvSpPr>
          <p:cNvPr id="197" name="Google Shape;197;g1746b5905c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7694b6ec49_2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17694b6ec49_2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7694b6ec49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17694b6ec49_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746b5905c7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746b5905c7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746b5905c7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746b5905c7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7694b6ec49_2_58:notes"/>
          <p:cNvSpPr txBox="1">
            <a:spLocks noGrp="1"/>
          </p:cNvSpPr>
          <p:nvPr>
            <p:ph type="body" idx="1"/>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110" name="Google Shape;110;g17694b6ec49_2_58:notes"/>
          <p:cNvSpPr/>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 sz="1800">
                <a:solidFill>
                  <a:srgbClr val="000000"/>
                </a:solidFill>
                <a:latin typeface="Arial"/>
                <a:ea typeface="Arial"/>
                <a:cs typeface="Arial"/>
                <a:sym typeface="Arial"/>
              </a:rPr>
              <a:t>2</a:t>
            </a:fld>
            <a:endParaRPr sz="1800">
              <a:solidFill>
                <a:schemeClr val="dk1"/>
              </a:solidFill>
              <a:latin typeface="Arial"/>
              <a:ea typeface="Arial"/>
              <a:cs typeface="Arial"/>
              <a:sym typeface="Arial"/>
            </a:endParaRPr>
          </a:p>
        </p:txBody>
      </p:sp>
      <p:sp>
        <p:nvSpPr>
          <p:cNvPr id="111" name="Google Shape;111;g17694b6ec49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746b5905c7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746b5905c7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746b5905c7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746b5905c7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746b5905c7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746b5905c7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746b5905c7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746b5905c7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217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7694b6ec49_2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17694b6ec49_2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7694b6ec49_2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g17694b6ec49_2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7694b6ec49_2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g17694b6ec49_2_15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7694b6ec49_2_65:notes"/>
          <p:cNvSpPr txBox="1">
            <a:spLocks noGrp="1"/>
          </p:cNvSpPr>
          <p:nvPr>
            <p:ph type="body" idx="1"/>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118" name="Google Shape;118;g17694b6ec49_2_65:notes"/>
          <p:cNvSpPr/>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 sz="1800">
                <a:solidFill>
                  <a:srgbClr val="000000"/>
                </a:solidFill>
                <a:latin typeface="Arial"/>
                <a:ea typeface="Arial"/>
                <a:cs typeface="Arial"/>
                <a:sym typeface="Arial"/>
              </a:rPr>
              <a:t>3</a:t>
            </a:fld>
            <a:endParaRPr sz="1800">
              <a:solidFill>
                <a:schemeClr val="dk1"/>
              </a:solidFill>
              <a:latin typeface="Arial"/>
              <a:ea typeface="Arial"/>
              <a:cs typeface="Arial"/>
              <a:sym typeface="Arial"/>
            </a:endParaRPr>
          </a:p>
        </p:txBody>
      </p:sp>
      <p:sp>
        <p:nvSpPr>
          <p:cNvPr id="119" name="Google Shape;119;g17694b6ec49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7694b6ec49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17694b6ec49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7694b6ec49_2_78:notes"/>
          <p:cNvSpPr txBox="1">
            <a:spLocks noGrp="1"/>
          </p:cNvSpPr>
          <p:nvPr>
            <p:ph type="body" idx="1"/>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133" name="Google Shape;133;g17694b6ec49_2_78:notes"/>
          <p:cNvSpPr/>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 sz="1800">
                <a:solidFill>
                  <a:srgbClr val="000000"/>
                </a:solidFill>
                <a:latin typeface="Arial"/>
                <a:ea typeface="Arial"/>
                <a:cs typeface="Arial"/>
                <a:sym typeface="Arial"/>
              </a:rPr>
              <a:t>5</a:t>
            </a:fld>
            <a:endParaRPr sz="1800">
              <a:solidFill>
                <a:schemeClr val="dk1"/>
              </a:solidFill>
              <a:latin typeface="Arial"/>
              <a:ea typeface="Arial"/>
              <a:cs typeface="Arial"/>
              <a:sym typeface="Arial"/>
            </a:endParaRPr>
          </a:p>
        </p:txBody>
      </p:sp>
      <p:sp>
        <p:nvSpPr>
          <p:cNvPr id="134" name="Google Shape;134;g17694b6ec49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7694b6ec49_2_84:notes"/>
          <p:cNvSpPr txBox="1">
            <a:spLocks noGrp="1"/>
          </p:cNvSpPr>
          <p:nvPr>
            <p:ph type="body" idx="1"/>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140" name="Google Shape;140;g17694b6ec49_2_84:notes"/>
          <p:cNvSpPr/>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 sz="1800">
                <a:solidFill>
                  <a:srgbClr val="000000"/>
                </a:solidFill>
                <a:latin typeface="Arial"/>
                <a:ea typeface="Arial"/>
                <a:cs typeface="Arial"/>
                <a:sym typeface="Arial"/>
              </a:rPr>
              <a:t>6</a:t>
            </a:fld>
            <a:endParaRPr sz="1800">
              <a:solidFill>
                <a:schemeClr val="dk1"/>
              </a:solidFill>
              <a:latin typeface="Arial"/>
              <a:ea typeface="Arial"/>
              <a:cs typeface="Arial"/>
              <a:sym typeface="Arial"/>
            </a:endParaRPr>
          </a:p>
        </p:txBody>
      </p:sp>
      <p:sp>
        <p:nvSpPr>
          <p:cNvPr id="141" name="Google Shape;141;g17694b6ec49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746b5905c7_0_0:notes"/>
          <p:cNvSpPr txBox="1">
            <a:spLocks noGrp="1"/>
          </p:cNvSpPr>
          <p:nvPr>
            <p:ph type="body" idx="1"/>
          </p:nvPr>
        </p:nvSpPr>
        <p:spPr>
          <a:xfrm>
            <a:off x="0" y="0"/>
            <a:ext cx="11796600" cy="1179660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149" name="Google Shape;149;g1746b5905c7_0_0:notes"/>
          <p:cNvSpPr/>
          <p:nvPr/>
        </p:nvSpPr>
        <p:spPr>
          <a:xfrm>
            <a:off x="0" y="0"/>
            <a:ext cx="11796600" cy="117966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 sz="1800">
                <a:solidFill>
                  <a:srgbClr val="000000"/>
                </a:solidFill>
                <a:latin typeface="Arial"/>
                <a:ea typeface="Arial"/>
                <a:cs typeface="Arial"/>
                <a:sym typeface="Arial"/>
              </a:rPr>
              <a:t>7</a:t>
            </a:fld>
            <a:endParaRPr sz="1800">
              <a:solidFill>
                <a:schemeClr val="dk1"/>
              </a:solidFill>
              <a:latin typeface="Arial"/>
              <a:ea typeface="Arial"/>
              <a:cs typeface="Arial"/>
              <a:sym typeface="Arial"/>
            </a:endParaRPr>
          </a:p>
        </p:txBody>
      </p:sp>
      <p:sp>
        <p:nvSpPr>
          <p:cNvPr id="150" name="Google Shape;150;g1746b5905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694b6ec49_2_98:notes"/>
          <p:cNvSpPr txBox="1">
            <a:spLocks noGrp="1"/>
          </p:cNvSpPr>
          <p:nvPr>
            <p:ph type="body" idx="1"/>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156" name="Google Shape;156;g17694b6ec49_2_98:notes"/>
          <p:cNvSpPr/>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 sz="1800">
                <a:solidFill>
                  <a:srgbClr val="000000"/>
                </a:solidFill>
                <a:latin typeface="Arial"/>
                <a:ea typeface="Arial"/>
                <a:cs typeface="Arial"/>
                <a:sym typeface="Arial"/>
              </a:rPr>
              <a:t>8</a:t>
            </a:fld>
            <a:endParaRPr sz="1800">
              <a:solidFill>
                <a:schemeClr val="dk1"/>
              </a:solidFill>
              <a:latin typeface="Arial"/>
              <a:ea typeface="Arial"/>
              <a:cs typeface="Arial"/>
              <a:sym typeface="Arial"/>
            </a:endParaRPr>
          </a:p>
        </p:txBody>
      </p:sp>
      <p:sp>
        <p:nvSpPr>
          <p:cNvPr id="157" name="Google Shape;157;g17694b6ec49_2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694b6ec49_2_98:notes"/>
          <p:cNvSpPr txBox="1">
            <a:spLocks noGrp="1"/>
          </p:cNvSpPr>
          <p:nvPr>
            <p:ph type="body" idx="1"/>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lvl="0" indent="0" algn="l" rtl="0">
              <a:spcBef>
                <a:spcPts val="0"/>
              </a:spcBef>
              <a:spcAft>
                <a:spcPts val="0"/>
              </a:spcAft>
              <a:buNone/>
            </a:pPr>
            <a:endParaRPr/>
          </a:p>
        </p:txBody>
      </p:sp>
      <p:sp>
        <p:nvSpPr>
          <p:cNvPr id="156" name="Google Shape;156;g17694b6ec49_2_98:notes"/>
          <p:cNvSpPr/>
          <p:nvPr/>
        </p:nvSpPr>
        <p:spPr>
          <a:xfrm>
            <a:off x="0" y="0"/>
            <a:ext cx="11796480" cy="11796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fld id="{00000000-1234-1234-1234-123412341234}" type="slidenum">
              <a:rPr lang="en" sz="1800">
                <a:solidFill>
                  <a:srgbClr val="000000"/>
                </a:solidFill>
                <a:latin typeface="Arial"/>
                <a:ea typeface="Arial"/>
                <a:cs typeface="Arial"/>
                <a:sym typeface="Arial"/>
              </a:rPr>
              <a:t>9</a:t>
            </a:fld>
            <a:endParaRPr sz="1800">
              <a:solidFill>
                <a:schemeClr val="dk1"/>
              </a:solidFill>
              <a:latin typeface="Arial"/>
              <a:ea typeface="Arial"/>
              <a:cs typeface="Arial"/>
              <a:sym typeface="Arial"/>
            </a:endParaRPr>
          </a:p>
        </p:txBody>
      </p:sp>
      <p:sp>
        <p:nvSpPr>
          <p:cNvPr id="157" name="Google Shape;157;g17694b6ec49_2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3975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685800" y="1597860"/>
            <a:ext cx="7771680" cy="110241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5"/>
          <p:cNvSpPr txBox="1">
            <a:spLocks noGrp="1"/>
          </p:cNvSpPr>
          <p:nvPr>
            <p:ph type="body" idx="1"/>
          </p:nvPr>
        </p:nvSpPr>
        <p:spPr>
          <a:xfrm>
            <a:off x="457200" y="1203390"/>
            <a:ext cx="8046360" cy="298269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57"/>
        <p:cNvGrpSpPr/>
        <p:nvPr/>
      </p:nvGrpSpPr>
      <p:grpSpPr>
        <a:xfrm>
          <a:off x="0" y="0"/>
          <a:ext cx="0" cy="0"/>
          <a:chOff x="0" y="0"/>
          <a:chExt cx="0" cy="0"/>
        </a:xfrm>
      </p:grpSpPr>
      <p:sp>
        <p:nvSpPr>
          <p:cNvPr id="58" name="Google Shape;58;p16"/>
          <p:cNvSpPr txBox="1">
            <a:spLocks noGrp="1"/>
          </p:cNvSpPr>
          <p:nvPr>
            <p:ph type="title"/>
          </p:nvPr>
        </p:nvSpPr>
        <p:spPr>
          <a:xfrm>
            <a:off x="685800" y="1597860"/>
            <a:ext cx="7771680" cy="110241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6"/>
          <p:cNvSpPr txBox="1">
            <a:spLocks noGrp="1"/>
          </p:cNvSpPr>
          <p:nvPr>
            <p:ph type="subTitle" idx="1"/>
          </p:nvPr>
        </p:nvSpPr>
        <p:spPr>
          <a:xfrm>
            <a:off x="457200" y="1203390"/>
            <a:ext cx="8046360" cy="298296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685800" y="1597860"/>
            <a:ext cx="7771680" cy="110241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7"/>
          <p:cNvSpPr txBox="1">
            <a:spLocks noGrp="1"/>
          </p:cNvSpPr>
          <p:nvPr>
            <p:ph type="body" idx="1"/>
          </p:nvPr>
        </p:nvSpPr>
        <p:spPr>
          <a:xfrm>
            <a:off x="457200" y="1203390"/>
            <a:ext cx="3926160" cy="298269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63" name="Google Shape;63;p17"/>
          <p:cNvSpPr txBox="1">
            <a:spLocks noGrp="1"/>
          </p:cNvSpPr>
          <p:nvPr>
            <p:ph type="body" idx="2"/>
          </p:nvPr>
        </p:nvSpPr>
        <p:spPr>
          <a:xfrm>
            <a:off x="4579920" y="1203390"/>
            <a:ext cx="3926160" cy="298269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18"/>
          <p:cNvSpPr txBox="1">
            <a:spLocks noGrp="1"/>
          </p:cNvSpPr>
          <p:nvPr>
            <p:ph type="title"/>
          </p:nvPr>
        </p:nvSpPr>
        <p:spPr>
          <a:xfrm>
            <a:off x="685800" y="1597860"/>
            <a:ext cx="7771680" cy="110241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66"/>
        <p:cNvGrpSpPr/>
        <p:nvPr/>
      </p:nvGrpSpPr>
      <p:grpSpPr>
        <a:xfrm>
          <a:off x="0" y="0"/>
          <a:ext cx="0" cy="0"/>
          <a:chOff x="0" y="0"/>
          <a:chExt cx="0" cy="0"/>
        </a:xfrm>
      </p:grpSpPr>
      <p:sp>
        <p:nvSpPr>
          <p:cNvPr id="67" name="Google Shape;67;p19"/>
          <p:cNvSpPr txBox="1">
            <a:spLocks noGrp="1"/>
          </p:cNvSpPr>
          <p:nvPr>
            <p:ph type="subTitle" idx="1"/>
          </p:nvPr>
        </p:nvSpPr>
        <p:spPr>
          <a:xfrm>
            <a:off x="685800" y="1597860"/>
            <a:ext cx="7771680" cy="258822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685800" y="1597860"/>
            <a:ext cx="7771680" cy="110241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0"/>
          <p:cNvSpPr txBox="1">
            <a:spLocks noGrp="1"/>
          </p:cNvSpPr>
          <p:nvPr>
            <p:ph type="body" idx="1"/>
          </p:nvPr>
        </p:nvSpPr>
        <p:spPr>
          <a:xfrm>
            <a:off x="457200" y="1203390"/>
            <a:ext cx="39261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71" name="Google Shape;71;p20"/>
          <p:cNvSpPr txBox="1">
            <a:spLocks noGrp="1"/>
          </p:cNvSpPr>
          <p:nvPr>
            <p:ph type="body" idx="2"/>
          </p:nvPr>
        </p:nvSpPr>
        <p:spPr>
          <a:xfrm>
            <a:off x="457200" y="2761020"/>
            <a:ext cx="39261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72" name="Google Shape;72;p20"/>
          <p:cNvSpPr txBox="1">
            <a:spLocks noGrp="1"/>
          </p:cNvSpPr>
          <p:nvPr>
            <p:ph type="body" idx="3"/>
          </p:nvPr>
        </p:nvSpPr>
        <p:spPr>
          <a:xfrm>
            <a:off x="4579920" y="1203390"/>
            <a:ext cx="3926160" cy="298269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73"/>
        <p:cNvGrpSpPr/>
        <p:nvPr/>
      </p:nvGrpSpPr>
      <p:grpSpPr>
        <a:xfrm>
          <a:off x="0" y="0"/>
          <a:ext cx="0" cy="0"/>
          <a:chOff x="0" y="0"/>
          <a:chExt cx="0" cy="0"/>
        </a:xfrm>
      </p:grpSpPr>
      <p:sp>
        <p:nvSpPr>
          <p:cNvPr id="74" name="Google Shape;74;p21"/>
          <p:cNvSpPr txBox="1">
            <a:spLocks noGrp="1"/>
          </p:cNvSpPr>
          <p:nvPr>
            <p:ph type="title"/>
          </p:nvPr>
        </p:nvSpPr>
        <p:spPr>
          <a:xfrm>
            <a:off x="685800" y="1597860"/>
            <a:ext cx="7771680" cy="110241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21"/>
          <p:cNvSpPr txBox="1">
            <a:spLocks noGrp="1"/>
          </p:cNvSpPr>
          <p:nvPr>
            <p:ph type="body" idx="1"/>
          </p:nvPr>
        </p:nvSpPr>
        <p:spPr>
          <a:xfrm>
            <a:off x="457200" y="1203390"/>
            <a:ext cx="3926160" cy="298269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76" name="Google Shape;76;p21"/>
          <p:cNvSpPr txBox="1">
            <a:spLocks noGrp="1"/>
          </p:cNvSpPr>
          <p:nvPr>
            <p:ph type="body" idx="2"/>
          </p:nvPr>
        </p:nvSpPr>
        <p:spPr>
          <a:xfrm>
            <a:off x="4579920" y="1203390"/>
            <a:ext cx="39261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77" name="Google Shape;77;p21"/>
          <p:cNvSpPr txBox="1">
            <a:spLocks noGrp="1"/>
          </p:cNvSpPr>
          <p:nvPr>
            <p:ph type="body" idx="3"/>
          </p:nvPr>
        </p:nvSpPr>
        <p:spPr>
          <a:xfrm>
            <a:off x="4579920" y="2761020"/>
            <a:ext cx="39261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78"/>
        <p:cNvGrpSpPr/>
        <p:nvPr/>
      </p:nvGrpSpPr>
      <p:grpSpPr>
        <a:xfrm>
          <a:off x="0" y="0"/>
          <a:ext cx="0" cy="0"/>
          <a:chOff x="0" y="0"/>
          <a:chExt cx="0" cy="0"/>
        </a:xfrm>
      </p:grpSpPr>
      <p:sp>
        <p:nvSpPr>
          <p:cNvPr id="79" name="Google Shape;79;p22"/>
          <p:cNvSpPr txBox="1">
            <a:spLocks noGrp="1"/>
          </p:cNvSpPr>
          <p:nvPr>
            <p:ph type="title"/>
          </p:nvPr>
        </p:nvSpPr>
        <p:spPr>
          <a:xfrm>
            <a:off x="685800" y="1597860"/>
            <a:ext cx="7771680" cy="110241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2"/>
          <p:cNvSpPr txBox="1">
            <a:spLocks noGrp="1"/>
          </p:cNvSpPr>
          <p:nvPr>
            <p:ph type="body" idx="1"/>
          </p:nvPr>
        </p:nvSpPr>
        <p:spPr>
          <a:xfrm>
            <a:off x="457200" y="1203390"/>
            <a:ext cx="39261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81" name="Google Shape;81;p22"/>
          <p:cNvSpPr txBox="1">
            <a:spLocks noGrp="1"/>
          </p:cNvSpPr>
          <p:nvPr>
            <p:ph type="body" idx="2"/>
          </p:nvPr>
        </p:nvSpPr>
        <p:spPr>
          <a:xfrm>
            <a:off x="4579920" y="1203390"/>
            <a:ext cx="39261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82" name="Google Shape;82;p22"/>
          <p:cNvSpPr txBox="1">
            <a:spLocks noGrp="1"/>
          </p:cNvSpPr>
          <p:nvPr>
            <p:ph type="body" idx="3"/>
          </p:nvPr>
        </p:nvSpPr>
        <p:spPr>
          <a:xfrm>
            <a:off x="457200" y="2761020"/>
            <a:ext cx="804564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685800" y="1597860"/>
            <a:ext cx="7771680" cy="110241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23"/>
          <p:cNvSpPr txBox="1">
            <a:spLocks noGrp="1"/>
          </p:cNvSpPr>
          <p:nvPr>
            <p:ph type="body" idx="1"/>
          </p:nvPr>
        </p:nvSpPr>
        <p:spPr>
          <a:xfrm>
            <a:off x="457200" y="1203390"/>
            <a:ext cx="80463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86" name="Google Shape;86;p23"/>
          <p:cNvSpPr txBox="1">
            <a:spLocks noGrp="1"/>
          </p:cNvSpPr>
          <p:nvPr>
            <p:ph type="body" idx="2"/>
          </p:nvPr>
        </p:nvSpPr>
        <p:spPr>
          <a:xfrm>
            <a:off x="457200" y="2761020"/>
            <a:ext cx="80463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87"/>
        <p:cNvGrpSpPr/>
        <p:nvPr/>
      </p:nvGrpSpPr>
      <p:grpSpPr>
        <a:xfrm>
          <a:off x="0" y="0"/>
          <a:ext cx="0" cy="0"/>
          <a:chOff x="0" y="0"/>
          <a:chExt cx="0" cy="0"/>
        </a:xfrm>
      </p:grpSpPr>
      <p:sp>
        <p:nvSpPr>
          <p:cNvPr id="88" name="Google Shape;88;p24"/>
          <p:cNvSpPr txBox="1">
            <a:spLocks noGrp="1"/>
          </p:cNvSpPr>
          <p:nvPr>
            <p:ph type="title"/>
          </p:nvPr>
        </p:nvSpPr>
        <p:spPr>
          <a:xfrm>
            <a:off x="685800" y="1597860"/>
            <a:ext cx="7771680" cy="110241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4"/>
          <p:cNvSpPr txBox="1">
            <a:spLocks noGrp="1"/>
          </p:cNvSpPr>
          <p:nvPr>
            <p:ph type="body" idx="1"/>
          </p:nvPr>
        </p:nvSpPr>
        <p:spPr>
          <a:xfrm>
            <a:off x="457200" y="1203390"/>
            <a:ext cx="39261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90" name="Google Shape;90;p24"/>
          <p:cNvSpPr txBox="1">
            <a:spLocks noGrp="1"/>
          </p:cNvSpPr>
          <p:nvPr>
            <p:ph type="body" idx="2"/>
          </p:nvPr>
        </p:nvSpPr>
        <p:spPr>
          <a:xfrm>
            <a:off x="4579920" y="1203390"/>
            <a:ext cx="39261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91" name="Google Shape;91;p24"/>
          <p:cNvSpPr txBox="1">
            <a:spLocks noGrp="1"/>
          </p:cNvSpPr>
          <p:nvPr>
            <p:ph type="body" idx="3"/>
          </p:nvPr>
        </p:nvSpPr>
        <p:spPr>
          <a:xfrm>
            <a:off x="4579920" y="2761020"/>
            <a:ext cx="39261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92" name="Google Shape;92;p24"/>
          <p:cNvSpPr txBox="1">
            <a:spLocks noGrp="1"/>
          </p:cNvSpPr>
          <p:nvPr>
            <p:ph type="body" idx="4"/>
          </p:nvPr>
        </p:nvSpPr>
        <p:spPr>
          <a:xfrm>
            <a:off x="457200" y="2761020"/>
            <a:ext cx="39261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93"/>
        <p:cNvGrpSpPr/>
        <p:nvPr/>
      </p:nvGrpSpPr>
      <p:grpSpPr>
        <a:xfrm>
          <a:off x="0" y="0"/>
          <a:ext cx="0" cy="0"/>
          <a:chOff x="0" y="0"/>
          <a:chExt cx="0" cy="0"/>
        </a:xfrm>
      </p:grpSpPr>
      <p:sp>
        <p:nvSpPr>
          <p:cNvPr id="94" name="Google Shape;94;p25"/>
          <p:cNvSpPr txBox="1">
            <a:spLocks noGrp="1"/>
          </p:cNvSpPr>
          <p:nvPr>
            <p:ph type="title"/>
          </p:nvPr>
        </p:nvSpPr>
        <p:spPr>
          <a:xfrm>
            <a:off x="685800" y="1597860"/>
            <a:ext cx="7771680" cy="110241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25"/>
          <p:cNvSpPr txBox="1">
            <a:spLocks noGrp="1"/>
          </p:cNvSpPr>
          <p:nvPr>
            <p:ph type="body" idx="1"/>
          </p:nvPr>
        </p:nvSpPr>
        <p:spPr>
          <a:xfrm>
            <a:off x="457200" y="1203390"/>
            <a:ext cx="39261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96" name="Google Shape;96;p25"/>
          <p:cNvSpPr txBox="1">
            <a:spLocks noGrp="1"/>
          </p:cNvSpPr>
          <p:nvPr>
            <p:ph type="body" idx="2"/>
          </p:nvPr>
        </p:nvSpPr>
        <p:spPr>
          <a:xfrm>
            <a:off x="4579920" y="1203390"/>
            <a:ext cx="3926160" cy="142236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85800" y="1597860"/>
            <a:ext cx="7771680" cy="11021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0" y="1203390"/>
            <a:ext cx="8046360" cy="2982690"/>
          </a:xfrm>
          <a:prstGeom prst="rect">
            <a:avLst/>
          </a:prstGeom>
          <a:noFill/>
          <a:ln>
            <a:noFill/>
          </a:ln>
        </p:spPr>
        <p:txBody>
          <a:bodyPr spcFirstLastPara="1" wrap="square" lIns="0" tIns="0" rIns="0" bIns="0" anchor="t" anchorCtr="0">
            <a:no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s://docs.djangoproject.com/en/4.1/" TargetMode="External"/><Relationship Id="rId7" Type="http://schemas.openxmlformats.org/officeDocument/2006/relationships/hyperlink" Target="http://www.tutorialspoint.com/"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hyperlink" Target="http://www.wikipedia.com/" TargetMode="External"/><Relationship Id="rId5" Type="http://schemas.openxmlformats.org/officeDocument/2006/relationships/hyperlink" Target="http://www.w3schools.com/" TargetMode="External"/><Relationship Id="rId4" Type="http://schemas.openxmlformats.org/officeDocument/2006/relationships/hyperlink" Target="https://www.tidio.com/panel/dashboard"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6"/>
          <p:cNvSpPr txBox="1"/>
          <p:nvPr/>
        </p:nvSpPr>
        <p:spPr>
          <a:xfrm>
            <a:off x="0" y="2048550"/>
            <a:ext cx="91440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2800" b="1" i="0" u="none" strike="noStrike" cap="none" dirty="0">
                <a:solidFill>
                  <a:schemeClr val="dk1"/>
                </a:solidFill>
                <a:effectLst>
                  <a:outerShdw blurRad="38100" dist="38100" dir="2700000" algn="tl">
                    <a:srgbClr val="000000">
                      <a:alpha val="43137"/>
                    </a:srgbClr>
                  </a:outerShdw>
                </a:effectLst>
                <a:latin typeface="Calibri"/>
                <a:ea typeface="Calibri"/>
                <a:cs typeface="Calibri"/>
                <a:sym typeface="Calibri"/>
              </a:rPr>
              <a:t>DROWSINESS DETECTION SYSTEM</a:t>
            </a:r>
            <a:endParaRPr b="1" dirty="0">
              <a:effectLst>
                <a:outerShdw blurRad="38100" dist="38100" dir="2700000" algn="tl">
                  <a:srgbClr val="000000">
                    <a:alpha val="43137"/>
                  </a:srgbClr>
                </a:outerShdw>
              </a:effectLst>
              <a:latin typeface="Calibri"/>
              <a:ea typeface="Calibri"/>
              <a:cs typeface="Calibri"/>
              <a:sym typeface="Calibri"/>
            </a:endParaRPr>
          </a:p>
        </p:txBody>
      </p:sp>
      <p:sp>
        <p:nvSpPr>
          <p:cNvPr id="102" name="Google Shape;102;p26"/>
          <p:cNvSpPr txBox="1"/>
          <p:nvPr/>
        </p:nvSpPr>
        <p:spPr>
          <a:xfrm>
            <a:off x="5701200" y="3374746"/>
            <a:ext cx="3442800"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b="1" dirty="0">
                <a:solidFill>
                  <a:srgbClr val="002060"/>
                </a:solidFill>
                <a:latin typeface="Calibri"/>
                <a:ea typeface="Calibri"/>
                <a:cs typeface="Calibri"/>
                <a:sym typeface="Calibri"/>
              </a:rPr>
              <a:t>23H51D5803   D.SATHISH</a:t>
            </a:r>
            <a:endParaRPr dirty="0">
              <a:latin typeface="Calibri"/>
              <a:ea typeface="Calibri"/>
              <a:cs typeface="Calibri"/>
              <a:sym typeface="Calibri"/>
            </a:endParaRPr>
          </a:p>
          <a:p>
            <a:pPr marL="0" marR="0" lvl="0" indent="0" algn="l" rtl="0">
              <a:spcBef>
                <a:spcPts val="0"/>
              </a:spcBef>
              <a:spcAft>
                <a:spcPts val="0"/>
              </a:spcAft>
              <a:buNone/>
            </a:pPr>
            <a:r>
              <a:rPr lang="en" sz="1800" b="1" dirty="0">
                <a:solidFill>
                  <a:srgbClr val="002060"/>
                </a:solidFill>
                <a:latin typeface="Calibri"/>
                <a:ea typeface="Calibri"/>
                <a:cs typeface="Calibri"/>
                <a:sym typeface="Calibri"/>
              </a:rPr>
              <a:t> </a:t>
            </a:r>
            <a:endParaRPr dirty="0">
              <a:latin typeface="Calibri"/>
              <a:ea typeface="Calibri"/>
              <a:cs typeface="Calibri"/>
              <a:sym typeface="Calibri"/>
            </a:endParaRPr>
          </a:p>
        </p:txBody>
      </p:sp>
      <p:sp>
        <p:nvSpPr>
          <p:cNvPr id="103" name="Google Shape;103;p26"/>
          <p:cNvSpPr txBox="1"/>
          <p:nvPr/>
        </p:nvSpPr>
        <p:spPr>
          <a:xfrm>
            <a:off x="228600" y="3657600"/>
            <a:ext cx="5181600" cy="1436700"/>
          </a:xfrm>
          <a:prstGeom prst="rect">
            <a:avLst/>
          </a:prstGeom>
          <a:noFill/>
          <a:ln>
            <a:noFill/>
          </a:ln>
        </p:spPr>
        <p:txBody>
          <a:bodyPr spcFirstLastPara="1" wrap="square" lIns="91425" tIns="45700" rIns="91425" bIns="45700" anchor="t" anchorCtr="0">
            <a:spAutoFit/>
          </a:bodyPr>
          <a:lstStyle/>
          <a:p>
            <a:pPr marL="0" marR="64008" lvl="0" indent="0" algn="l" rtl="0">
              <a:lnSpc>
                <a:spcPct val="150000"/>
              </a:lnSpc>
              <a:spcBef>
                <a:spcPts val="0"/>
              </a:spcBef>
              <a:spcAft>
                <a:spcPts val="0"/>
              </a:spcAft>
              <a:buNone/>
            </a:pPr>
            <a:r>
              <a:rPr lang="en" sz="2400" b="1" u="sng" dirty="0">
                <a:solidFill>
                  <a:srgbClr val="C00000"/>
                </a:solidFill>
                <a:latin typeface="Calibri"/>
                <a:ea typeface="Calibri"/>
                <a:cs typeface="Calibri"/>
                <a:sym typeface="Calibri"/>
              </a:rPr>
              <a:t>Under esteemed guidance of:</a:t>
            </a:r>
            <a:endParaRPr b="1" u="sng" dirty="0">
              <a:latin typeface="Calibri"/>
              <a:ea typeface="Calibri"/>
              <a:cs typeface="Calibri"/>
              <a:sym typeface="Calibri"/>
            </a:endParaRPr>
          </a:p>
          <a:p>
            <a:pPr marL="0" marR="64008" lvl="0" indent="0" algn="l" rtl="0">
              <a:lnSpc>
                <a:spcPct val="150000"/>
              </a:lnSpc>
              <a:spcBef>
                <a:spcPts val="400"/>
              </a:spcBef>
              <a:spcAft>
                <a:spcPts val="0"/>
              </a:spcAft>
              <a:buNone/>
            </a:pPr>
            <a:r>
              <a:rPr lang="en" sz="2000" b="1" dirty="0">
                <a:solidFill>
                  <a:srgbClr val="0C0C0C"/>
                </a:solidFill>
                <a:latin typeface="Calibri"/>
                <a:ea typeface="Calibri"/>
                <a:cs typeface="Calibri"/>
                <a:sym typeface="Calibri"/>
              </a:rPr>
              <a:t>Dr. G. Ravi Kumar (Associate Professor)</a:t>
            </a:r>
            <a:endParaRPr b="1" dirty="0">
              <a:latin typeface="Calibri"/>
              <a:ea typeface="Calibri"/>
              <a:cs typeface="Calibri"/>
              <a:sym typeface="Calibri"/>
            </a:endParaRPr>
          </a:p>
          <a:p>
            <a:pPr marL="0" marR="0" lvl="0" indent="0" algn="l" rtl="0">
              <a:spcBef>
                <a:spcPts val="0"/>
              </a:spcBef>
              <a:spcAft>
                <a:spcPts val="0"/>
              </a:spcAft>
              <a:buNone/>
            </a:pPr>
            <a:endParaRPr sz="1800" b="1" dirty="0">
              <a:solidFill>
                <a:schemeClr val="dk1"/>
              </a:solidFill>
              <a:latin typeface="Calibri"/>
              <a:ea typeface="Calibri"/>
              <a:cs typeface="Calibri"/>
              <a:sym typeface="Calibri"/>
            </a:endParaRPr>
          </a:p>
        </p:txBody>
      </p:sp>
      <p:sp>
        <p:nvSpPr>
          <p:cNvPr id="105" name="Google Shape;105;p26" descr="data:image/png;base64,iVBORw0KGgoAAAANSUhEUgAAAEwAAABNCAYAAAAMy4KOAAAAAXNSR0IArs4c6QAAIABJREFUeF7tvAezG1eW5/lLB48H4HnDRyuKIiWR8iVHUa5LrlS+a6Z7tmNntmc+205P9O5GlXyVRIqkbMmXRO+e9wYeSL9xTiZIVmxsxHyAASP1BCCRee//HvM/5qYRx3HM/3r9TyNgCGDR/+f0GPmHHvIa/DX0nYGBwhzL/4FhJH/ls+RzOUdP1FcUh0RxhGEZmKZFLF9EoR4mAQYRxB74fXB7yXd2Bpws2Dk9QsNBzo707gaWARYhRhySrLlJjJXedDDOuyYmpxgxhg54MLfo7+aZfConyLWM9P/1B3ohR38ax3GQ4nFH1ORCIbExgDL5xlCADEEIYhNB2pR/A8CiZK4yflNua8oAYvwwICTAtA0sO6MDiUIfM+hjRy4mLoQt4vY2UWOL2HMx8yXM0jAUh6EwjGcVcSOHAAvDMMmYMVl8rMgjFtBwiMgQx5YupJkOc7DuMiaFwJSFi4mNAOR3OscEOJllhCyoTaSLI9dKFxgoyTUFsFDRT+VIsYmIDRnEHQlLoUrXVyTMVGDkczOBUVc6jtLVlYvrlVIJE9kQsRAJE0kMPczQxQ57GEGbuLuFt71Me2OJwO1RqAyTH5nEqk5hVKYIs1X8OIMXy2QMbCMBzI59nTiGTWw4xLJUcTIiESS9lwxCpTDCECkT0MwIDPndHW3S0xSoBDC9lgIoUENxIGGRXDRVIb2J/EuRv1tbB8Ak6A7U8rbmpSNLkFLRH6ipam8i4vJX7xb5mJGL5Teht0u4u0R79Qa7K3O4/S6lao3KxB5y4wewxw8QFycIjTxu7BCKBKk8BdgDlRY4DJVrTFXNRNKIBuOU1U2VzkiASwAT4JLPVfJT1RawkkMAS/DJDwCTFbgNWCpVcq/k0zuKOpAyBSuKE4lKfYbaIV1BMFQf7kLLsIhNmyhOzpKvzTjAiMRm7UBzFXf1GruLl9lauk6316ZQGmJkej/VvUfJ7TmGUZ0ltkp45PBjE6IIOw7IiLQYEVEcqK0UdbUMG0MtjoAmEpeuXrpWiZGVkQhgKWgpYANbeAcwAS1BIXsbMLE7inKi5wqV6usdw50oX2rEBawoWRkFKNX+mEAHIoAktxDbICucUXkII1n5GMuMMY0AU1SxvYa/NUd3+RKtlau0NxZx3Q5mJkd5dIba3qOU9j6ANX4P5EcJzSJ+7OiCidF3VFoELI8IX8djKmAZtT/ENob8FfVS26s2IjEWKl2DQ0BMDPzfgzUw/ncZfTFiA3s1AOUOVqm0DOwUMZGAJV5PxyBnir0LCGNPTDymIYAkKqA3j/NEUYFIAItjLCvEkvO8OuHuPN3Vq3SWLtBbv0HQWCcMXELTIluZYGj6XgUsM3UfVmUPcbZKYGSJIlG9CNsQLxsQ0SOkn1pNAcmB2MEko4dhqI9TnBKjLbZsoKapWopGp94xMSGJdKrnNECWQY0+gUw4Af/vABNxVruTfK4SLYskOqzGUyRMKINPEHbxgi5h3FdAbKUQ8kO5TRniCmFoqWRaZoAddTF7m3jr12ksXqC9dIFwZx7HbWAQEhkW5KvYI/vJTd2napkbO4g1NEVkldSDJVMSwES6OgSx3N9X1Y8jByPOYpPHtgpYRlYlTc1P6uXuLHgqZQpYaohSabsbMMuwBoAFiYQNDNkAHtX9u/R/4ElT6RHbEePiBh3a3V3a3R3coIVlB2SyJpmsjW3nyVgjZM1RDGTQYBlCKdrQWqG3fIXG/I90ly5iNpfIBR0c2yAybHy7iF+cwBq7h/zeByjPHCEzug+cIURGxWaBRxj36Hk7dNw6ftAnDEUSsmSsMvlMjUK2Rs4pYRmZxIvLz+62NmrTQjGsifEfSM1tJ5WcbxqyCCphfnLibcAGhvIuwAbSpQ5SJEskLNTBtvs7bNdX2a6v0OltY1geuaJNrpghlylSzE5QdKbI2SUc08YxQgy/SbizSGfhIs25H+kvXybTXqMQd8k7NrGVoRtnaDtVotp+CvsfpHrgAfKTByFbwYvB8/sEUR83bNPorlNvb9Bze0SB0I4ixdwo1fIUtdIkpVwNx8wnPC1hE7e1KeFHd2zZwJ4ntvw2ephGJgEsjry/B0yNZaKOd7/US8cxoRK+EMuO1XY0u5usbs2xsnGT3dYqAR2yeYO8AJYrUMyOUclPUS2OUsmVKVomhtvE31ygPXeZ1twFwtXr5LpblOiRdxxiK0srMKkbBfzaLKVDJxi+9ziFqYOE2RItv0ejVafTa9L1m9S76+y2Nun2+8SBTc6uUqvMMDlygPHaXiqFMTJmkTiylVxbQq7NO44s8ZyppN3FDu5Im0iYaIi+BoClEqVgCWgp30tRS7x5hBf6auRtR+7q0upvsbJ1g4W1q6zvzuMGDaxsSDZn4NgZsvYQQ/lxxoYmGa+MUsvmyfg9vLVFmjcu0Vu4irm1SLG3SzHuk3NssLK0A5MdI4dbnaF06AFq9x0nNzVLz7LZ6jbY2tmg3tqm4zXphk26bodu3yMOMxSzo4zV9jIzfpjJ4QNU8uM4RpEotAkDmZ1BxjZTL59OUB1YQo8GlOoOqboLsAgvlSWhAAkpVYZ7V2yo4imAxRGu76oLdzIxpuXT9rdY2b7B3OolVrZu0vV3wOpj2RLnCV/KUsrWGK9MMD0yxUS5SjkGd3WZxpWL+Mvz5JqblPsNCqFLxjQx7SzdyGLbzNGrTlI8eJTqkaNY4xPUY5+V+gYbO2vsNjZpe00iJyI0DfpuTBxmKeXHmRzZz96JI0zUDlLOjGFTVMcjFsg2LLKOiSVSlqpnon1ilwegDZxAYttMcomE+bGbGEGNCZPQQoyjgCegCW3Ri6mWikqKG/fA9IiMfgLYznXmVy6xvjuHFzexMj6R6eK7PczQpOgUKToFavkqM7UJZkpVwvVNNn/6EWNjnRGvR9ltYffaGEGI5eTwrTx1p0CzWCOz/yDlQ4fwKiXWenXWWhv0/BZ9v0mj3yK0ILKz+IH8T4FyfkLVcc/YYcYr+yk5Aph4a4c4tDQecMw05tS5D/jkgPWLZ0g5aSqAtjqtOI57US+JvQy5gLjOFLA0K6HOIA13hEpEhISGS0yfkC7tYJu13ZvMr15ibecWXtTAyonc+wR+VwFwsHAik7JTYnZ4mgPDkxhbDdZ/vIC1scVY4FPxuti9LvgBhpXBs3M0FLAhMvsOUDy0j27BYbG9wXp7ndDoEtCl5XYJbYdYvGpgJ4DlEsBEJcdK+yjaY1iUE06WklkNbe+y1Amn/P8HLDMArBm2NYA2Dck8iHYnoN0JCNOUTSphyrvoK2CR0aMX7rDWnFPAljeu0/F3FLBMLsY0feKgT9yX9E1IyS6yd3iGA8Mz2Ds9Ni9exVjdZMT1qHku+TDACCVXYtLBounkaZeGyB0QwGbpFi0W2qust1bxjZZKeC/0IFMCq4Tr2cRBjpJI2OgBZsYOM1rcR8EUwEqYMmmloCJlhjKJQcQkvE7E4W6V1ARCGgXlBirZjDpJ1kEBS4JXASyJk5WppsxMLihUwlNWHZsusdFXidruLDG/foWF1SvUO+vEVp9MwSCbjTFil8DtEvd9ClaB2doeBSzbCti9fJNgaZ1yu0vN8ykro9ZMF60wpm5l6VarFA4eoHBghnYhZqG5wlpzGd9oJFIskzQLhJTwvQwWRSqlSSZHDzE1cohaYQ85s4ZJAYMcZizs39G5DuyX2uvb4dwgT5basPSk/G0Ji1OVVHKmGS7MWP47cI+aB0oSfRICCVkkAcswhTi2abjrLG+JHbvCxu6iciMnF5PLG1iWj+91CfsueSPPzPAe9g/PUOxB+/oivbkVsrt1Kp5PzbTJWhnNPDSCkF3LwR0eoXjwANm9EzSzgQK23lzCp47pBMSmQRjlCIICxAVyTpVhoRSjBxmvHmAoN4ljVBQsIbQiZRoySTSRusGBIqqESVIhjXsSapqQ2YKqcxzHLSQGTKVIk38GluaUkoyQedtdyroLI5ZQSn7TwzCEkvTpRbtstBZYWLnCysYcze4WkemRycbYGYm+XPx+n6yZY6a2h721aaq+hbu4TvvGIvH6BkOeS82wKGYLRKZNI4yoWw7B6BiFAwewpoZpWB4LrWU2Wiv4UR07I/bOwvcsAi9L1qlRLU8yMbKXidEDDJdmyVsjmJQgFqMtKpnV2NKQLMpdweBAGZMsjOZe/o64FgahUQNh+lEiRZprEmInaeABYKKaEoRJ3CY0OSCOXeKwi2G6GHaAb3RodlZZ27zF8votdhsb9CUbYfqYGQiNEM91cYwcU9VJ9lQmGCFLvFmnc2sBf3mJYq/LEFDI5MHJ0AyhnclhTEyT3buPoFZihz4r7XV2Oht4UR0nE2FbJkEfIs+hXBxjfGSWidF9jNT2UsxP4BhVjLhAHGVAYsxBMG46tzMUaVx+m7IKQxDxUIuUgioKrRJWl7SMhvGxSpOm3+Ikq6lZ8kHaMpLzJIUTEId9Yr+tKmlkImLLxXO32dldZn1rkZ36Ou1eHTfqE1oRvhHjej62mWW0NMJkaZgJO0+206M7v0h/YY5su0khDik4ST6/E1v08yWcmf3Y03voFrJsBl02uju03F28qEnGCclYJvRjzNChNjTO5Ng+xkb2UhqaIuOMYIh0RXkFS4NyyZXJKpqWJO9STmGm0pRkJ5IUdRJ23gEsTVHXBx/HcpoY3TuHIZIl6RwBS2NOoQtiIT1wW6qOZGKwfaKgidfdotXeotXdpdtv0nY7tEKPVuDRc30drIRHtUyeyUyRahjgrS7TXbiJ09wh4/VwpBhg5+hLsFwZIb/3MExMs2uZrPW71P02bixxZBvb9MnbJnksCmaOanGY4eoU5fIkTn4U0x6CuAhhLk0BZhOwlIWnXEnuZ1kJgGaSaRUkBKzbnD+GwiCn30gFUaRLTrfTQ5OzEnj5HgRCC0QNJZUSEAY94n6TWLKmttg1nyhsE/pNoqinxNaL+nT8Pu04oh1B25VzRCFschGMZ3KM2xBsrtJduonZ2MLsNTHCCOwsgZ3HHJmifOgYjEyxGYSsdjp0JLOaFXPcx8KjYEu+3aQQW+StPLlMGSdTUbAMs4yh3rGAYRUw7DyGncOyJEeWgiQSakk4ZoMptQFLnY7YMAUtdQy3ARM5GaQ7ErAE3wAzBSuW0le/C16HyO3ieT3cXpOw1wQBTMCKPYKgo+keiSHzBUfFtBeHuE4WN5Oj40e4bkjkhsTdPsOOzXTBIdpdo7N8k6i+QdjaIZYFkjJbtkx2YpbK4RMYtQnWO33WW1082yRXymKaHmbcp2CGFMIQpx9geBFRYBKFonp5DKOAaRYxrSJmpoSZLWFlimTyRex8EcMR9bTTsl6iqrFlaz5uIGWyfvIqivYmXjLN94hmGQJYiBl7GH6fuNskaO4QtLaJu3XCbp1+c4decwu/11BbBilgkvWwIk3rFIp5sE1c08SqDuMMT+CZWYLQROKY0A0oORmGcw5Rc4vW6hy93VU6O+v4bh8nk6MwVKM8tY/y/qOYxWEa3T6Nbo/IFM8rVqJN5DfJBD3MVou41SbqeQReRBhIpjcLRg6sPIaVx3QKmE4RK1ekUBulNDqBUxzCzBYwMkVQZyPjzhGZWc25Sa5RLLcImXBEBayRsl0x8I4CJmy7pwAFu+v0t5Zwt5eJWhta4YnaOwSdHUKvBWFPvacQWmXEtomTy+Bkc4SmAGZhDCWAxbkypuTEnDKWnSdXKJPPZon7bdqbyzQ2l9jaWKLf61Aolhgbn6Q2vY/c6CymmcVtd+h22/h+j0jiyN4WkVsn43cxOy1otcELiIJYk4hJjTFDbGY1v4aVI7ZyCowzNExxZIp8bZxcZQy7PIKRr6hU45SIrLwWjwP1lonxrwwA2xYTBGQMOWJswwdJ8O2u0lu9SWPpKt21G8TNVRx3l0LcIScpZjnCPoYmmIxEvG0RZ1srO25k0MOka2cIcmWs4jCFoUkqw7MMjezBqU1AXvhRjNvYYmNtjoWlm3S7LarVKvv3H2B0ai+GhD0dl7hRx2vv0q2v09xeoF1fAm+HfOySC3wyfohmnNTzJV5PQJNiXGjaBIYjlUw8I4Nn5bAKw5TGZ6lOHSQ/tg97aBwKNchViOwSoZETw5SSLqgOqkabokkmZPWIsaWY0d+lv7VIa/k6zaVruJu3MNrrZP1dClGbXNwjg4sT++pPNJNkmoSGvLszSM+0FTT5K6uXKYySL89Qqs6QG92DMzKJUSoThi6t+gbr64v0e20qlQpjU1MUh0ZUJ/zNbXorS3Q3l1R13fYqsb9FwepTzhhkxc74IUYQac5OVEkLGVI4NjOEVobAdBS0Pg7twCCwSwrY2N77GJo6iFObxpBKe6aigXwgJkT1LVFJ4Yiqkltu4lUdKb+LhAll6O/S216mtXJDQetvzkFrDcfdUcDy9MkbPlkplyF1wWSQfiTzMwlNyR6IKti4UaiH4RSwsiNY2XGc4iTZ4RlyE3txxiexilm8oEezuY3v9Sjm8xTKZS2Z+fU23aVl2otzuFtLRJ0NDH8bJ96l6LgUHQsztoj8mCiUqlZMqN0MFoYl48gQmhl8w8LFphdbdHxTARua3MfYvvuozhwiU5vWtgScMrGopKm19UEJQNhcasOEvGscGWmHggiu4bXxW9v0thborN6ivXaL/vYCRnuDbNihZPgUTJ+sqaaRKArxwwg/kNSiqaGN1BZNYeGhSxR62E4eOzuCb9ZwzQrkRsiP7aG8Zx+5qXEo55MWhUgiihgj8PG26zQWV9lZWKC/tUrWbVA2uxSMFna4DcEusS9VK5NQcl0S8lgOpiNHBsNJ7JeHRS+EThDRDSxCu0CuMk51ej/DM/dQmtiHVRmH3BBYBTBzhCpdYmISp3i78t3VzKrET9INE0jJFVs8n9chbG/jbS3TXZ+ns34Lb3cFOjs4QYdc7Cm4pvY3RISqClLxMYl10FlV9TjoaWeOLattDdGNy3TjIlFuhOLkXkYOHKK0dwajWiTUOFVKcSb0erRX1ti6tcjuwiL+zgZ5v82w4zJk9ciEO8TeLr7n4kkLgZVX7yb3lvhSq+2WSJej6ugbNp6AYOXIlEcYGt+jR35khkxlHCM/BLaAlU0cBdIxJJwsUcncwOhLGK3FjVBixCDpg5GoQY1Hh7i1jbu5QndjXm1If3eFuL2LFXSxhFZIPkrDpiR1KQNVwCw74cxBDzvoIXW9gCKdqEDXKBGVRilP72f04EFKe6aIyg7dyNUiSy6bwXQ92ivr7C6t0VxaJdzZIttrUKFHxeyRj5vg1/F8D9fI4jslQiubcCjDVMcjKiWgxU5OOZiRK2IWhiiNTFGd2qte0irW0nxaDqShxRCPKoClJDa1YZkBD3O1vUXskDB7aSgST5lEVFIkxesStXcJm1u4u+t0NhZwt1eJug0it03gdogkEtD2gaRDRwYtVzCjgEzoIv7GMS0t9XtWhagwjD08SXF6D4WZaYxqjnbUYaO5ST/0qJRKGlOaXdEjj2C3hb+xhbe+jFHfJOc1KdIma0jWN6JvOPSMHJ5IlDid2MCLUKmKnTyZYoVCdYzi8DjZ2hiFkXFy1THMQkXZvzQCJB1Jwv4zGJaEUFLXSNP0coadBt+uUAMtOUlCLekP0t4JiS0NIbE+hmRN3Q5hr4Hb2CCobyQgtsXVN/DkO18I7CANZyh+Ei1k4oCCeGCxadkKcXEEhkawqiPY1SHCUoYmXTa7G6zsrNLzuhQKOSqFMsPZCiO5KoUwQ7DbxltZxV9fwWzvkA1aOJHElAH92KAnqieSIelq0yGSw85h5kpkyzWKtXHyIxM41RGcQkJYhagaEltGpo5Xahmm5YAcaUYwyW7FWFJlEi/p+i0sy8IUQy0mPBLjHRKHofZISPOIJV0ypGkdtw3dBrR3iRo79Bs79BS0LkEgjSFp/6KkiGJpQzHI2w65fFFth1kbx6gOExcLBKbPjtdgubXMUn2BtfoqHSmGWCbVUoX9Y/u4Z+oeJorTGH2I13dwV1cJd7cxew2VfgnV+mGIL5ItUpnJYWUKCoiAZReGyJRrZIeGMSsjIFIl9jQyMCTFI4fY3kjSWxJ/20mcqaWypHQmdtWwpGdDOhD9enKSXETcs9ADdc9JJ45lGdhSYYkDgqBHT6Vql7jbIG43CNp1+p0mnsScUlazbTLZLJlMBtt2yGYKZDKFZHASngxVMSplJD3VdOust1ZYbMyx1lqg3tvS1gMpzxWzJWZHBbCj7KnuJx8VMJsBNDrEnQ6G1yP2ekpDwkikOzErsrRitwy5Z6ZInMkTZwqQK0JW3he0KuVkstjqmESaEkOVdJiljV2aHxzUGiUhkLYK+P0trNSrRbGFHxnCAZOOlaR3ib7r0Wk1aDd3aNW38XtNbOkglDDF7agdC6ReKVVS0XfHoVAoUK7UqI1OURKXbTh03YB2GBNkDOySRWD12eqssrRzjc32Io3+Jl6Y1BjymSJTw7Mcmryf2dphcnGR3lYPd7uNE8FQMU8+axNKb6zfI9asbo9Op0e906PZD5SoWoUh7OKQqmcvNHDDWOuepaEKlcowlaEhCrmszvV2NVGlLckPDlrAJIpJymyNZZxsHitbUM/Q92MloHbG0qKqF4QsbWxz4/p11hbnae6sa7tlOWeTd0TyfIzYJ5bcVr9Pp9MmDEPK5RLTs/s5cN8JpvcfwbZyrK1vcXNhiXqvQW2qwvhslba/w/L2VbY7i+y2lnD9NtlsjkKuzMjQNPsn7mdf5QgEDreuLLM6v0YlX+LIkXuZnp4Eqav22xqT9uo7rK2uceXWAtfnl2i6AeWRSUam9qjx36q32a43NSIZHZtg//6D3HPoANPjw+RtqZilPSlhhBnFONogmGYnrLR7p19fwc7ksCWXbti4IbjCljHpdfssr29w8co15m7dxOt1qZbyTI5VGa2WKGRMpXeWdL/EIc1Gg+WlRTY2N7RjenrvAY6deJyD9x0nkytyY26Fv379HXOLc0zNjvHIz45RHDLZbS9Q7yyx3VjE9VrksnkK+bIWM2bHjjGW289uvcsXn33HpQtXGKmO8Nyzz/DAsSMamRh+B8Pt0t7dYX5hka+//xtffvcDu12Xffcc5f6HHqNYHWVzt8ny2jqLK2t0un2mJiZ45OGHePj4MWbGhrURxhbUUsAkTT+oVUpDs0qY19q4o5KmdI6a9MOIRtdnbmGFv126zOUrV2i3WoyOVLn30H4O7p1hrFoiZ4t9k8a2pLGuUd/l5q2bzM/P0XNdRidmOHriUQ4feRAzV+DC1Vuc/ug8Fy78xOTkCC++/DSH753GsNq0uivUm6v4fodsJksuV6JSnmJ86CBONMyNhWU+/PA83//tAuNj47z5i9d46vGHyQrXi3rYvku7Ifef5/wXX3L6/KfstPsK1skX/4GJ6VkarS5Lq2v88NNFLl26rIH6Iw8d56VTJ3nw6CFGy0WtiBvS4ThIzSddxTjOoBnFbyuNiISH2FlM26EXRNxY2uLMp3/lk88+Y2t7mwMH9vPkzx7nkRMPsGe8Rjkj/aRJiX3QaywNISvrKywsLrBTr5PJF5g9eC97Zg8iDeY/XLjC6T+f5buvv6eQz/HyC8/w8ktPMjtToS/xq1vX/JrQOXEUhewIGavKVt3jq29/4vTHn3L56jUmpyf59W/f4LlnnqBoWUhDuhMG9Dod5hcXOffZF3x49hz1do+HH3+KV954kwOHDqlT2G52+PrbH3jvvfe5duUKszPTvPnqK7x46mn2TY2RNU2VMiuS2FRCNemdlfGkgBF0CULpJJQUTQ7DtNhodPjqh8u8+5cz/PDjBcqVIU4++xTPPP0E9+zfw1AhS8J8pY4nyhtjGVIfDGm0G2xub1FvNjT4Hh6fYGRknI4f8s23P/L+2x/x7Zc/IJ3fzz75M373m9d49MRBDMMnjPra5Ku9sHYG28zjujaXr63y8SdfcO6zz5lfmmd67xS/+w9v8vJLJ6nmCkl0Ig0ursviyiofn/+E9z/8iO16i8eefJo3f/0bjtx7SPlmq+9z8cpN3nn7XT49f45SPs+v3niN137+Igdnp3AMU22X+E4RJDX+ptRXBx2IYT/hXUJdnRxeGHF9cY2/nPmUd/5ymrX1TR56+CHefPM1Hnv4GCOVYkI30vgzkmBZ6IRpYZmWtkO1e11ava4mfnKFPMVCiXbf5fPPv+WP/9f7/PD1BcJeyIljD/Iffv9rXjr1CEMVaa9MO7HVx0vgbrC94/LXry/z4ZmzfP7N16xtrTCzf4J//Odf8dqrLzJWrSEJaWkACIKQ5bUNzpw7z1vvvsfmzi5PPPUMv/397zh25JDGthKE35xf5f33PuD9d9/Vytiv33ydN155mQOzU5ixoYBJNcoQwKSKpo0rgx7XyCPUTmoTwzLZanX58tuf+NO7f+GTz78kVyjwyzff5FdvvsLemVEcWyrjKQ+OQ8JIym4BlmViW1IVMPGiEC8MCSSgt2Icy6brepz9+Ev+/f98m+uX5wh7MdPj07z84ou8+spzHDw4SbmU9tOm9cBOJ2ZuYZsvvvqRTz7/gh8u/Mjm7hqTe0b47R9e5403X2ZmYhJb2ynFVkesrG9x5ux5/vT222xu7/DkM0/zj3/4PQ8eTgDrhjHXbi7y3rvvc/b0GUrFPL958xe89PxJZsZHtFQk2pKxkvZ6AU1Qy4oXTRrqZNJJ4Cw5rYW1TU6f/4K33vuAH/52ganpGf7lX/4Tb77+MrWhrF5Qy3FqvyRhFyShlClCIVtbpIwCvgT08r16UZNOt8df/nyO//t/vMfOZgsjlJ4em3sPH+aFF5/hZ088wPTMkE5KJNj1IzY2ely7vsKFi9e5ePkKl69dYXVjkepIgVffeF4BO7h/HxlbTD8EYcTq2janz57jrbcEsG2efuYp/vCH33P8yD1q0Nt+wN8uXuGD9//MpZ8usGd6ijdeeYXHHz3B8FBJN5bI/eVcbSoUcxXFFLIpD9OCpcQLKHdIAAAVHElEQVTdhvSNhly9ucAHH33MB3/5iKvXbnLw0EH+23/9V9545QXyjnpcBUvEVtvL0w1S0huqtfI08BbuG6Qd1yKR9WaTd989zbtvncaI8+SyJbY2t1UyH3/iIV559RRH799LPpvwoWbb49atLa5eXWB1dZvtHfGAt7g1dw0nG/HMyUd54xcvcfToveRzeU30eUHEyuompz8+z9tvvc3W9iZPP/0U//iH33L8yGEFodHr89W333HuzFmajSYPHDvK8ydPcvjgPnKOo+AI208EQiqNIUEYU8qlgEmDbSghhWHg+iFXrt1Se3H23HmuXb/F7Ows//X/+M/88rWXKDmJFAr4onxJRkO6EgZsJenISCJPQ72SeFJxKovL67z73hm++uonpib3UakOc/naVRYWbzGzb4xXXnuep559mInhYWX6azu7XLo4x41ry9hGgVy2zK0bt/juu6/pdRscP36Y115/gccefZBKuai5dzeIWFzZ5MyZc7z91ltsbKzx6GOP8MtfvMGRw4c00SnAX7l8iYW5OUaGh3noxAmO3Xsvw1Up+srGsUhNjqMhobgz8ZaQdVIb1tMuwwQwkbDL125x+uOzfPLJZ1y9dp3pqSn+9b/8Z379xiuaP9ftLwKLbG6QQzcJpCX2dHtMUgRNtp2IJHZ6fX68dJO/fPgJSytbPPDgCcYmJ/jy26/59IvzGBmfF15+ipdfPcW9hw7p9peF1RW++/YSc9dX2TO5n4Ozh7lxbY6zZ86xsbbMoYMzvP7685x85hFGakOSiKLnRywtb3L27HneffcdVleWOHr0CC8+/zyzs3vodFqsra6ytrKEY1kK1sMnjjMxOobj2JqxSCr9iaF3xD6kH2XtNEXdTT+QxgvxMlduzPPRmbOc/+RTLl++zMTYGP/tX/+V37z5GqVsuptDq+KBXly9h17YTLusU7nTfjOUfgjD/uTLv3H23NeaYDz10kmm9kxz+pPz/Psf/52VzVs8+tSD/PJ3r/GzJ54gZ+W5Pn9Lmb0A9tgDj/Hk4z/j2sUF3vrjB8xdv87M5AhvvPE8P3/xSUZHq7oPpO9FLC9v8sknn/LB+++zuHCLvbN7eOSRhxmuVVlbW2FxYY5+t8vRI/fy+uuv8/D99+M4sr3ndlcqYSit9UIlkv44wbAwkLBOWgoXchaGEfMrG5z75DM+/Ogjfvzpb9Sqw/z2N7/hF2+8yvTEKBnb1qA0SWkn/EtTyqkKasUmbQGVa4qELW3ucPr8X/nq65+ojgzzwksnmdk7w5fffs87H7zL3y5+R7mW4+lnn+DUC6cYGxnnwoWLfP/tRUq5CieffoZ79h/g6sV53n7rz/z0/Q/kcw6vv/o8v/nly8xOjitgvi9Gf4ezZz/h7XfeZmV5kaNio049x9jYKEsL81y6eJHFxQVqlQovPH+KZ596munpKTIZW01H4Etay8RxhCYZ6kh8P2Y4n3rJQU5/kP7ZrDf469ff8t4HH/DV139V9E+dOsXrr7/G/UePMFQopH39g+7idGfuXRu47t6EI4DeWlnjvQ/PceHSNfYfOMALLz3LzN5pLl+9xblPP1G13Nxe58ChfZx87iSze2a5du0GSwurPHD0AZ57+kmGhoa4emmO99/7kC8//wLP7fPzfzjFf/rDr7hn7x7d7CCSsbq+w8dnzvOnt/7E2toqTzzxGL/4xevqDZeWlvjhhx/5/vvvNNS7//5jPHfyJA8+8ADjo1p51C4jibgzjq0SJtf0g5ixAWB9KYeHA2ph0nX76sIFsDNnz1BvNLj//vv51a9/xamTzzJeq93pZtdaQEQshlLslWWrsRRJDiNppEtasK/OL/DHd97j1twiJx46walTzzCzZ1Ind+HSZc6e+5hvv/1Ws5oPPvigAtbpdMnlcpx85iQP338YL4q5euUmpz/8mPPnz7G1tcXzp07xX/7lP3LsngPqjGQs62s7nD5zVgHb3t7h+VMn+af/+FsOH9zP1k6THy9e4ezHH/Pdd99quPPII49w6rmTnDh+lGqxQD8IcYMkvyXzkcqXeMvaQCVlZVw/0KShZUseO2J5bY3PvviCDz78CxcvXaRUKvP0s8+qaB+55xCVao1cNqv2S6tFgYixQdayNK8k77vdnm40sDJZbiws8v/86U+sb2zy3HPPcfLZJ5kYH6HZlmzIOp9+9jkffvghq2urDNeGmZic5MD+/Tz44AM8fOIEe8aHdSJz8yucO3uOjz76kOWlZZ5+6mn+93/5Zx46dq9OyvdDtWGnz3zM2++8w+7uLs89+yz/9E+/54Ejh3C9gPmVdb759ns+/+xz5ubnyOdzavwl9Hvgvns1LSWL7eliW7rRTI7yoAjix2IsfQLZaWY7OBY0uz2uXr/ORx+f4dz582xubbFn7yyPPfqYGtCDhw4xNjyivEVecgMBTOyVkFgBq75Tp93tkSsNMb+ywh/feotWu82rr77Ks089wWh1CC+KaHddvvrue/701lt88803eJ7H5OQk//Dyy/z85y9zYO8e3R0i525s7PDJ+U955923uXHjFo89+ij/2z//E088/CA5y0oAWVjl9OmPef+D99jdrfPUk8LDfsfD9x9RuyRNLfPzy/z1r19x/pPz3Jq7xfjYGCdPPsupk89wz75Zsvk8vhZAzCTjrC1VqZd0/YSRyxKZYrzTILrZavHT5ct8fO4cX3/zDVs7OwwP1zh+/DiPPvoo9xy6h7HhYU3FJBsDDA2R2q0225vbbG9v4wcBleFR1re3+fNHH6nqi2d64vFHGalIG7g42pjLc/O88977/PkvH2pmRNj/7377G1588RS1gnRIJ3nPbrvL+U8+57//j//OpUuXuP/Y/fzhd7/jhWefYrRSptf3uX5zidNnzvDhR39hd2dXVe6Xv/oljz18nEpZ9m1G9LouN+bm+OjMx5w9d1bP27tvH08/9SSPP/ooB/bvpTA0lEYuyYb/24D1vXTvo5lQUPEKg4czbO/u8tPFS3z59VdcuXqFbrdLtVbj4MGDHDp4iPHRUc3dS+hjW5ay4ka9roD1ez2NQ2sjo2zt1vnq2280E3Lq+VOcOHGcsWHZlmervVvbrfP5X7/mz3/+s6rtiePHee3Vn/PAsft0X5BogRRG/L7Lp19+xb/9278p5dm3dx8vvfA8zz39FDMT4yphN+cW+eLzz/nss89oNJscO3aUl156iYcfOs7IcFWNuSzUdr3BN9/9wKeffsq1a9fUtOzdu5fjDz7I0fvuZWpmmnKpTE7S15ZsnBlImBep2Mmuf8la9FxP9yLms9KpZ7LdaHDh0iV+uniBxYUFlQDxnFNTk9SqNVVFoRW5rLR1Q7NeV9AEyMmpaSq1mgJ249YtnGxWjf6R++5jYnyMUiGHbRipfVpM1H9zS9n5E48+QqVcVvsqKp/LOIS+x1ff/cBbb73FzRs3GK7WOHr0KI89/Ah79+zR1Pjy8go//vgjP/30ky7wgYP7ePzxxzl67Bhjo6Oah8vYFn4Ysrq2oYlEOX9+fp4gDJiZ2cN9R+7lnsP3MDk5Qa1aUdNz57kVKUkTWyQXETWScMByxONZBIGvoEkgK55pcWGReqNORuyX7Ft0XVXlcrGkn7ndHv1+j/LQEHv2zJIvFhWw7Z0dLMdhZs+MHiMjI1p8EMCl7tfqdHXwjVaTw/ccZlby9aaJL1tppPc54xAFAdfn5vjxbz+yvbWl2ZFyucz05CTjo2Oas2o0GiwtLrG8sqxEfGJijIMHDzA9Pa3URDyvSJkh/Wt9V+3cyuoKS4uL7OzuagFHONv09Axj42MKWD6b0TxZul8y2aWm4VHaoy72TJi/TEbE148jvCDQFVtfX1fvE/gBrtvH7cm2ZYtioUg2k9GCru/7lEolxsfHsaWFXJrh+n3teSiVi9r/JROVcEQ3helO6oj1zU08z9XflXI53DRTIBKcLF7Atqr8pk5WJEoO0YahoTJZJ6NOQ1Sx1Up6K8vp/UrlUgpWRu8rmRVZcQG1026zs7tDfVd29QbkczmGKkMUiyWKRSkTyh7MNKcvhUg5SXRYJEXqihLTKDcLfK1lWrath3rEMNR+BhmY2+8TBoGudDab1d+Kl5TP5FrymdQ8BYxQW6KS7KWsooCcbPqSvJMUjwM9VL1zOf1MFkkkwUlKXCptMk45RxbT83y6sqFLVDab1QUTBxREkpJJwjblUbIoei/Z8icMfrCXarDTPanDyoIIlxvsPxIV1UqSZVDKl9Ino/hSoA0UoMGzFwR1fR8L1UjAkEsLSINnVSRPF0hiriRATW4koOkENVQS75sEsLookpmVVG/K3yRol9SM73s0Gk3lgSIpMinXcxUgaWqRcEykQd7LJASIjLQzGYZKs0i7fGbL5tQ0JSPX1gUUKfJ9BcK2LS0uS2JQ0unyXiRNGnFkbklNVQrQdiIYnqd2XOxxPldIK9+ed5t8SrpP0hsyOQVA0jiOo6Iuk+/3XZUKmZAiL02/4h1FZT1ffyMXl9WW7+UzfSqBTCxIwNYBx8k95PNSsaRquL29q3aqNlzVjScCmIxFpVval+KQQDsMk6KEI5zRdvTevvS2ysOPNKZNXom2JGMbqK8AoWCIgAQhmWwCjtjpBDCxlZnEXoaRapLMVc7LSvOwbvmWLcnag5L0eKnkyCt9CFEiQGKYEzsnYp1IVbpHQvrB5Ldqb8TjWomEGYlaa4wqbcOhn6qXgJ9IsGyQktYmkXDhb6rGuax6RWFeMhmhInJvSYXrc3XSR0HoQ5FExSxTpUdAUGcl4YyZbk9OibRIYbJYIoGSxkoWTzRHJEqur+ootY1YSmrJNcSUJFpj4UjrgSaopVXprg3x2iMqT2RKJUBWUTsJxcb4iY2Ri8nKycWTtPSdB4LIuXKOVip1JZMu0WSXinTJJODKS5rsJH5M7J6ArXlutY2SGhbplusnAItEWrr6Kjn6NKnkOToC3sAByNicjKOSMZiL2rNU+gaPwBHbOPhs8EigwXcDoZFzxD6LqbCstMwmhl0nJBIljb1hqPmibqerdqFQLKqY9t2+Mm0BQ8VYG/BkRa1kYtIBZJn6V64lDF5sk0xeMnIiOTIzCarFpshvJPgdSKqocUba1cOQdrNJv9+/7YTE9vmBPHXFpFAqUSwUtOnXE08p49f7RXhuIjm5fE7bDeQ+4sllTGI7B6Bqo0wmo5RIpE8WShZGNcM06fV6ahdlzPlCQZ2UKX1jqpKpR9EOMSmTiT3Z2mZrc0N5lqRxhSJIqLS1samyKN5InwsWRXox6dYRgyvqIPxNgJPB9Xpd2u2WJhKlM1oGt7WxofXDQr6gDStifOV3cp9arabSJnxvZ2dHVU3sh4AgNk0kqVKpMjI6rPcRNe52OonaR7IYHbVFQiGqlareX+iFqJ44CbmvLHS5PEShkFdHI70gYlcFUEkyFApF5ZlyLaE/whcVtGx+UDVK2jXFOou0yIpIQ4cQOVGpibFxKkMVGo06a2trWn+UicqKC01wxEhKi6X2mJkpYAlnksE0mw0c22J0dATf81helM0LQmzLOkCxJyL2kxMTmqWQ/JmQXOF7MsFsToISdAIiMdXasFa+ZZGEpMqRPCssptls0ut2laCOjI4qvxLOWCwWlVt1ez29piyM8EBZFAF0QHOq1RpyyG/k89HRUSYmJpR827cr36nLl5UVVROxXlleZv7WnF5cUtQSgkiFZW19TaVrqFxOeFocKWB2JnkYkMSiprhqEX8x5J12GiY5TE1NEHg+83NzOqkBeZV7iNQKE5+antbry8TX1taVY+Xz8kQTtNFF3ldrVWZmZ8nnCzqx3d2dZIt1DLv1uoKkff5jozQbLQVfqIpoiYAu5LtWG6ZSGboNmKio2Ff5fHR0TIWj1WozMTHO2Pg4ubxsvxmU2fSxLL6qghhUSQbubO8oaGIjBKxqpaL6noREGQr5vKqc2BEnlS5N5Yph1kqbGOqYXq+jsaUYaUnZCF9YW1ml77ral1UqFjUVJG59uFZjZHRMUysidbtbEsB31YYKYLv1ZNVLQ2UFN5cv6HuZnKiTpJMb9QadbkdVTqRIgK/XGwqg5LnkXgJosVTS96LSYpvFsUkcLRX64ZFhXVAZo4xJzlWSLZ5XOxAlWSZ8KY7IZmTzuKHGXUATaSsXi7o6YiMkRhwYffVQUu3OJgRSWLlMVDmQuG8pxnou7WZDrykqKb8VNRBvWy4VNWDvdUVN+qrmQ5WKAqaxZUPaQF0FTF4iPa1WU+2JhE7ZXJ5ev6tSo5lRKdK2W+os5DflUol2u6OHqJ/MQXik2DzxoiK5Yu8kwyK2W76TDp1qVWytpwDKb0TrxKGIjU56XAMJuCXjFJF1EuMnfER6w8RTCMsWoykEUrlYICFT6iGFVIo6ahE4IX9CJ8Qgi5SJHet12vo7yTzISokHEmmWtInYDrfbTxbCtnUSYpvE64mnlt+rOpimSlO321HeJOospkAkM/Fy4pnR64idUyOfzdLv9VUYZDFyElEEoUptwui13SThlbInqttVSS6VRKKTuFpUVb2v51EopjzMFbIq5WwhdppilvbrWO1NFCTxmHwudinxRpLDl5SjPErGUpulJbowIX+aiJQJiKeU+EwYdByREzshZNAXGpOEUEITNFhPY887MaaB77qJF85kVHpE2mVRBBwBRK4lCyFHwqeExsgmiyTVLlIjbF48raicSorUIFKCq+RW+XnCGRNKAln1ygnd1ihGY0x5llBKK9xB46sE2fr8iiQ21H6JdDuqdLQMYkb9LiWt2q4uZFP7MiRKSB5ZIIPR3WTa+y/SmzxNKSmRJ5xPJyk9WJGw6+Q3t+8hT5IK0gBaJi+TSld9QJIH5FI4lAbwgzENAvrkGQrp5AfBy93zSALvJHJICijaNGQlTxDVcUqBOn3Wo9jhpAMx5fkDT6MlIZGeNDRKtqqlD+FRA5UCmj4yV1ZIckC3n4uULFuaLtKnoSpVGEQGkp1VsOSSuijyeMA0ekhDs7sDeu3YELXRuDWRBpFksY9yH5FcWQxtG0/BkmEmsbCAmUQpg7AtabFPFkCOJJORNp4kuCp4g+hAH5s1yHYkvTt3AqP0qSn6o3RPUnKFFPE7X6TLcvvEwSML0jvq10nIoptD0ngyif/uGuDgEZ/awXxnNQfPObv7Gjr5dLGUsUvDgzSNpPZrcK90BLfBULojZuQuyR4syO2nhN71YLUE7L8Hc/B18oS6//X6n0bg/wW6N9HN0J3gTgAAAABJRU5ErkJggg=="/>
          <p:cNvSpPr/>
          <p:nvPr/>
        </p:nvSpPr>
        <p:spPr>
          <a:xfrm>
            <a:off x="155575" y="-108347"/>
            <a:ext cx="304800" cy="2286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 name="Group 1">
            <a:extLst>
              <a:ext uri="{FF2B5EF4-FFF2-40B4-BE49-F238E27FC236}">
                <a16:creationId xmlns:a16="http://schemas.microsoft.com/office/drawing/2014/main" id="{D883B880-3827-D0B6-F37C-4345C6BBCB93}"/>
              </a:ext>
            </a:extLst>
          </p:cNvPr>
          <p:cNvGrpSpPr/>
          <p:nvPr/>
        </p:nvGrpSpPr>
        <p:grpSpPr>
          <a:xfrm>
            <a:off x="952500" y="405443"/>
            <a:ext cx="7239000" cy="857250"/>
            <a:chOff x="1219200" y="405443"/>
            <a:chExt cx="7239000" cy="857250"/>
          </a:xfrm>
        </p:grpSpPr>
        <p:graphicFrame>
          <p:nvGraphicFramePr>
            <p:cNvPr id="104" name="Google Shape;104;p26"/>
            <p:cNvGraphicFramePr/>
            <p:nvPr>
              <p:extLst>
                <p:ext uri="{D42A27DB-BD31-4B8C-83A1-F6EECF244321}">
                  <p14:modId xmlns:p14="http://schemas.microsoft.com/office/powerpoint/2010/main" val="565042821"/>
                </p:ext>
              </p:extLst>
            </p:nvPr>
          </p:nvGraphicFramePr>
          <p:xfrm>
            <a:off x="2362200" y="457843"/>
            <a:ext cx="6096000" cy="804840"/>
          </p:xfrm>
          <a:graphic>
            <a:graphicData uri="http://schemas.openxmlformats.org/drawingml/2006/table">
              <a:tbl>
                <a:tblPr>
                  <a:noFill/>
                  <a:tableStyleId>{7FA228CF-B97B-433A-A23B-5183C7293178}</a:tableStyleId>
                </a:tblPr>
                <a:tblGrid>
                  <a:gridCol w="6096000">
                    <a:extLst>
                      <a:ext uri="{9D8B030D-6E8A-4147-A177-3AD203B41FA5}">
                        <a16:colId xmlns:a16="http://schemas.microsoft.com/office/drawing/2014/main" val="20000"/>
                      </a:ext>
                    </a:extLst>
                  </a:gridCol>
                </a:tblGrid>
                <a:tr h="60700">
                  <a:tc>
                    <a:txBody>
                      <a:bodyPr/>
                      <a:lstStyle/>
                      <a:p>
                        <a:pPr marL="0" lvl="0" indent="0" algn="ctr" rtl="0">
                          <a:spcBef>
                            <a:spcPts val="0"/>
                          </a:spcBef>
                          <a:spcAft>
                            <a:spcPts val="0"/>
                          </a:spcAft>
                          <a:buNone/>
                        </a:pPr>
                        <a:r>
                          <a:rPr lang="en" sz="1700" b="1">
                            <a:latin typeface="Calibri"/>
                            <a:ea typeface="Calibri"/>
                            <a:cs typeface="Calibri"/>
                            <a:sym typeface="Calibri"/>
                          </a:rPr>
                          <a:t>CMR COLLEGE OF ENGINEERING &amp; TECHNOLOGY</a:t>
                        </a:r>
                        <a:endParaRPr sz="1700" b="1">
                          <a:latin typeface="Calibri"/>
                          <a:ea typeface="Calibri"/>
                          <a:cs typeface="Calibri"/>
                          <a:sym typeface="Calibri"/>
                        </a:endParaRPr>
                      </a:p>
                    </a:txBody>
                    <a:tcPr marL="9200" marR="9200" marT="4600" marB="4600" anchor="b"/>
                  </a:tc>
                  <a:extLst>
                    <a:ext uri="{0D108BD9-81ED-4DB2-BD59-A6C34878D82A}">
                      <a16:rowId xmlns:a16="http://schemas.microsoft.com/office/drawing/2014/main" val="10000"/>
                    </a:ext>
                  </a:extLst>
                </a:tr>
                <a:tr h="60700">
                  <a:tc>
                    <a:txBody>
                      <a:bodyPr/>
                      <a:lstStyle/>
                      <a:p>
                        <a:pPr marL="0" lvl="0" indent="0" algn="ctr" rtl="0">
                          <a:spcBef>
                            <a:spcPts val="0"/>
                          </a:spcBef>
                          <a:spcAft>
                            <a:spcPts val="0"/>
                          </a:spcAft>
                          <a:buNone/>
                        </a:pPr>
                        <a:r>
                          <a:rPr lang="en" sz="1700">
                            <a:latin typeface="Calibri"/>
                            <a:ea typeface="Calibri"/>
                            <a:cs typeface="Calibri"/>
                            <a:sym typeface="Calibri"/>
                          </a:rPr>
                          <a:t>Kandlakoya, Medchal, Hyderabad - 501401</a:t>
                        </a:r>
                        <a:endParaRPr sz="1700" b="1">
                          <a:latin typeface="Calibri"/>
                          <a:ea typeface="Calibri"/>
                          <a:cs typeface="Calibri"/>
                          <a:sym typeface="Calibri"/>
                        </a:endParaRPr>
                      </a:p>
                    </a:txBody>
                    <a:tcPr marL="9200" marR="9200" marT="4600" marB="4600" anchor="b"/>
                  </a:tc>
                  <a:extLst>
                    <a:ext uri="{0D108BD9-81ED-4DB2-BD59-A6C34878D82A}">
                      <a16:rowId xmlns:a16="http://schemas.microsoft.com/office/drawing/2014/main" val="10001"/>
                    </a:ext>
                  </a:extLst>
                </a:tr>
                <a:tr h="60700">
                  <a:tc>
                    <a:txBody>
                      <a:bodyPr/>
                      <a:lstStyle/>
                      <a:p>
                        <a:pPr marL="0" lvl="0" indent="0" algn="ctr" rtl="0">
                          <a:spcBef>
                            <a:spcPts val="0"/>
                          </a:spcBef>
                          <a:spcAft>
                            <a:spcPts val="0"/>
                          </a:spcAft>
                          <a:buNone/>
                        </a:pPr>
                        <a:r>
                          <a:rPr lang="en" sz="1700" dirty="0">
                            <a:latin typeface="Calibri"/>
                            <a:ea typeface="Calibri"/>
                            <a:cs typeface="Calibri"/>
                            <a:sym typeface="Calibri"/>
                          </a:rPr>
                          <a:t>Department of Computer Science and Engineering</a:t>
                        </a:r>
                        <a:endParaRPr sz="1700" b="1" dirty="0">
                          <a:latin typeface="Calibri"/>
                          <a:ea typeface="Calibri"/>
                          <a:cs typeface="Calibri"/>
                          <a:sym typeface="Calibri"/>
                        </a:endParaRPr>
                      </a:p>
                    </a:txBody>
                    <a:tcPr marL="9200" marR="9200" marT="4600" marB="4600" anchor="b"/>
                  </a:tc>
                  <a:extLst>
                    <a:ext uri="{0D108BD9-81ED-4DB2-BD59-A6C34878D82A}">
                      <a16:rowId xmlns:a16="http://schemas.microsoft.com/office/drawing/2014/main" val="10002"/>
                    </a:ext>
                  </a:extLst>
                </a:tr>
              </a:tbl>
            </a:graphicData>
          </a:graphic>
        </p:graphicFrame>
        <p:pic>
          <p:nvPicPr>
            <p:cNvPr id="106" name="Google Shape;106;p26" descr="CMR College of Pharmacy updated... - CMR College of Pharmacy"/>
            <p:cNvPicPr preferRelativeResize="0"/>
            <p:nvPr/>
          </p:nvPicPr>
          <p:blipFill rotWithShape="1">
            <a:blip r:embed="rId3">
              <a:alphaModFix/>
            </a:blip>
            <a:srcRect/>
            <a:stretch/>
          </p:blipFill>
          <p:spPr>
            <a:xfrm>
              <a:off x="1219200" y="405443"/>
              <a:ext cx="1295400" cy="857250"/>
            </a:xfrm>
            <a:prstGeom prst="rect">
              <a:avLst/>
            </a:prstGeom>
            <a:noFill/>
            <a:ln>
              <a:noFill/>
            </a:ln>
          </p:spPr>
        </p:pic>
      </p:grpSp>
      <p:sp>
        <p:nvSpPr>
          <p:cNvPr id="107" name="Google Shape;107;p26" descr="CMRCET HYDERABAD - 2021 Admission Process, Ranking, Reviews, Affiliations"/>
          <p:cNvSpPr/>
          <p:nvPr/>
        </p:nvSpPr>
        <p:spPr>
          <a:xfrm>
            <a:off x="155575" y="-108347"/>
            <a:ext cx="304800" cy="2286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67"/>
        <p:cNvGrpSpPr/>
        <p:nvPr/>
      </p:nvGrpSpPr>
      <p:grpSpPr>
        <a:xfrm>
          <a:off x="0" y="0"/>
          <a:ext cx="0" cy="0"/>
          <a:chOff x="0" y="0"/>
          <a:chExt cx="0" cy="0"/>
        </a:xfrm>
      </p:grpSpPr>
      <p:sp>
        <p:nvSpPr>
          <p:cNvPr id="168" name="Google Shape;168;p34"/>
          <p:cNvSpPr/>
          <p:nvPr/>
        </p:nvSpPr>
        <p:spPr>
          <a:xfrm>
            <a:off x="685800" y="2376810"/>
            <a:ext cx="807660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4"/>
          <p:cNvSpPr/>
          <p:nvPr/>
        </p:nvSpPr>
        <p:spPr>
          <a:xfrm>
            <a:off x="419250" y="1679910"/>
            <a:ext cx="8152500" cy="5703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 sz="4400" b="1" dirty="0">
                <a:solidFill>
                  <a:srgbClr val="000000"/>
                </a:solidFill>
                <a:latin typeface="Arial Black"/>
                <a:ea typeface="Arial Black"/>
                <a:cs typeface="Arial Black"/>
                <a:sym typeface="Arial Black"/>
              </a:rPr>
              <a:t> Objective </a:t>
            </a:r>
            <a:endParaRPr dirty="0"/>
          </a:p>
          <a:p>
            <a:pPr marL="0" marR="0" lvl="0" indent="0" algn="r" rtl="0">
              <a:lnSpc>
                <a:spcPct val="100000"/>
              </a:lnSpc>
              <a:spcBef>
                <a:spcPts val="0"/>
              </a:spcBef>
              <a:spcAft>
                <a:spcPts val="0"/>
              </a:spcAft>
              <a:buNone/>
            </a:pPr>
            <a:r>
              <a:rPr lang="en" sz="4400" b="1" dirty="0">
                <a:solidFill>
                  <a:srgbClr val="000000"/>
                </a:solidFill>
                <a:latin typeface="Arial Black"/>
                <a:ea typeface="Arial Black"/>
                <a:cs typeface="Arial Black"/>
                <a:sym typeface="Arial Black"/>
              </a:rPr>
              <a:t> </a:t>
            </a:r>
            <a:endParaRPr sz="1800" dirty="0">
              <a:solidFill>
                <a:schemeClr val="dk1"/>
              </a:solidFill>
              <a:latin typeface="Arial Black"/>
              <a:ea typeface="Arial Black"/>
              <a:cs typeface="Arial Black"/>
              <a:sym typeface="Arial Black"/>
            </a:endParaRPr>
          </a:p>
        </p:txBody>
      </p:sp>
      <p:sp>
        <p:nvSpPr>
          <p:cNvPr id="170" name="Google Shape;170;p34"/>
          <p:cNvSpPr/>
          <p:nvPr/>
        </p:nvSpPr>
        <p:spPr>
          <a:xfrm>
            <a:off x="685800" y="971460"/>
            <a:ext cx="7619400" cy="581850"/>
          </a:xfrm>
          <a:prstGeom prst="rect">
            <a:avLst/>
          </a:prstGeom>
          <a:noFill/>
          <a:ln>
            <a:noFill/>
          </a:ln>
        </p:spPr>
        <p:txBody>
          <a:bodyPr spcFirstLastPara="1" wrap="square" lIns="90000" tIns="45000" rIns="90000" bIns="45000" anchor="t" anchorCtr="0">
            <a:noAutofit/>
          </a:bodyPr>
          <a:lstStyle/>
          <a:p>
            <a:pPr marL="0" marR="0" lvl="0" indent="0" algn="l" rtl="0">
              <a:lnSpc>
                <a:spcPct val="150000"/>
              </a:lnSpc>
              <a:spcBef>
                <a:spcPts val="0"/>
              </a:spcBef>
              <a:spcAft>
                <a:spcPts val="0"/>
              </a:spcAft>
              <a:buNone/>
            </a:pP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2" name="Google Shape;175;p35"/>
          <p:cNvPicPr preferRelativeResize="0"/>
          <p:nvPr/>
        </p:nvPicPr>
        <p:blipFill rotWithShape="1">
          <a:blip r:embed="rId3"/>
          <a:srcRect l="16788" t="13278" r="12937" b="17598"/>
          <a:stretch/>
        </p:blipFill>
        <p:spPr>
          <a:xfrm rot="3884456">
            <a:off x="5644542" y="1929931"/>
            <a:ext cx="3346700" cy="3291825"/>
          </a:xfrm>
          <a:prstGeom prst="rect">
            <a:avLst/>
          </a:prstGeom>
        </p:spPr>
      </p:pic>
      <p:sp>
        <p:nvSpPr>
          <p:cNvPr id="176" name="Google Shape;176;p35"/>
          <p:cNvSpPr/>
          <p:nvPr/>
        </p:nvSpPr>
        <p:spPr>
          <a:xfrm>
            <a:off x="304800" y="901200"/>
            <a:ext cx="838110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5"/>
          <p:cNvSpPr txBox="1"/>
          <p:nvPr/>
        </p:nvSpPr>
        <p:spPr>
          <a:xfrm>
            <a:off x="304800" y="342900"/>
            <a:ext cx="35814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3200" b="1">
                <a:solidFill>
                  <a:srgbClr val="C00000"/>
                </a:solidFill>
                <a:latin typeface="Calibri"/>
                <a:ea typeface="Calibri"/>
                <a:cs typeface="Calibri"/>
                <a:sym typeface="Calibri"/>
              </a:rPr>
              <a:t>Objective</a:t>
            </a:r>
            <a:endParaRPr/>
          </a:p>
        </p:txBody>
      </p:sp>
      <p:sp>
        <p:nvSpPr>
          <p:cNvPr id="178" name="Google Shape;178;p35"/>
          <p:cNvSpPr txBox="1"/>
          <p:nvPr/>
        </p:nvSpPr>
        <p:spPr>
          <a:xfrm>
            <a:off x="205725" y="999893"/>
            <a:ext cx="8381100" cy="1292631"/>
          </a:xfrm>
          <a:prstGeom prst="rect">
            <a:avLst/>
          </a:prstGeom>
          <a:noFill/>
          <a:ln>
            <a:noFill/>
          </a:ln>
        </p:spPr>
        <p:txBody>
          <a:bodyPr spcFirstLastPara="1" wrap="square" lIns="91425" tIns="91425" rIns="91425" bIns="91425" anchor="t" anchorCtr="0">
            <a:spAutoFit/>
          </a:bodyPr>
          <a:lstStyle/>
          <a:p>
            <a:pPr marL="285750" indent="-285750" algn="just">
              <a:lnSpc>
                <a:spcPct val="150000"/>
              </a:lnSpc>
              <a:buFont typeface="Arial" panose="020B0604020202020204" pitchFamily="34" charset="0"/>
              <a:buChar char="•"/>
            </a:pPr>
            <a:r>
              <a:rPr lang="en-IN" sz="1600" dirty="0">
                <a:effectLst/>
                <a:latin typeface="Calibri" panose="020F0502020204030204" pitchFamily="34" charset="0"/>
                <a:ea typeface="Calibri" panose="020F0502020204030204" pitchFamily="34" charset="0"/>
                <a:cs typeface="Calibri" panose="020F0502020204030204" pitchFamily="34" charset="0"/>
              </a:rPr>
              <a:t>Developing an Automated Drowsiness Detection System: The primary objective of the project is to develop an automated system capable of detecting signs of drowsiness in drivers using computer vision techniques.</a:t>
            </a:r>
          </a:p>
        </p:txBody>
      </p:sp>
      <p:sp>
        <p:nvSpPr>
          <p:cNvPr id="5" name="TextBox 4">
            <a:extLst>
              <a:ext uri="{FF2B5EF4-FFF2-40B4-BE49-F238E27FC236}">
                <a16:creationId xmlns:a16="http://schemas.microsoft.com/office/drawing/2014/main" id="{1EE63A74-A97A-E4E6-2093-50BF972ECF55}"/>
              </a:ext>
            </a:extLst>
          </p:cNvPr>
          <p:cNvSpPr txBox="1"/>
          <p:nvPr/>
        </p:nvSpPr>
        <p:spPr>
          <a:xfrm>
            <a:off x="205724" y="2132859"/>
            <a:ext cx="5958407" cy="227010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1600" dirty="0">
                <a:effectLst/>
                <a:latin typeface="Calibri" panose="020F0502020204030204" pitchFamily="34" charset="0"/>
                <a:ea typeface="Calibri" panose="020F0502020204030204" pitchFamily="34" charset="0"/>
                <a:cs typeface="Calibri" panose="020F0502020204030204" pitchFamily="34" charset="0"/>
              </a:rPr>
              <a:t>Accurate Detection: Ensure the system can accurately differentiate between alert and drowsy states by analyzing key indicators such as eyelid behavior and Eye Aspect Ratio (EAR).</a:t>
            </a:r>
          </a:p>
          <a:p>
            <a:pPr marL="285750" indent="-285750" algn="just">
              <a:lnSpc>
                <a:spcPct val="150000"/>
              </a:lnSpc>
              <a:buFont typeface="Arial" panose="020B0604020202020204" pitchFamily="34" charset="0"/>
              <a:buChar char="•"/>
            </a:pPr>
            <a:r>
              <a:rPr lang="en-IN" sz="1600" dirty="0">
                <a:effectLst/>
                <a:latin typeface="Calibri" panose="020F0502020204030204" pitchFamily="34" charset="0"/>
                <a:ea typeface="Calibri" panose="020F0502020204030204" pitchFamily="34" charset="0"/>
                <a:cs typeface="Calibri" panose="020F0502020204030204" pitchFamily="34" charset="0"/>
              </a:rPr>
              <a:t>User-friendly Interface: Develop a graphical user interface (GUI) that is intuitive and non-distracting, allowing for easy interaction with the system and providing clear feedback to the driver.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83"/>
        <p:cNvGrpSpPr/>
        <p:nvPr/>
      </p:nvGrpSpPr>
      <p:grpSpPr>
        <a:xfrm>
          <a:off x="0" y="0"/>
          <a:ext cx="0" cy="0"/>
          <a:chOff x="0" y="0"/>
          <a:chExt cx="0" cy="0"/>
        </a:xfrm>
      </p:grpSpPr>
      <p:sp>
        <p:nvSpPr>
          <p:cNvPr id="184" name="Google Shape;184;p36"/>
          <p:cNvSpPr/>
          <p:nvPr/>
        </p:nvSpPr>
        <p:spPr>
          <a:xfrm>
            <a:off x="609840" y="2513430"/>
            <a:ext cx="807660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6"/>
          <p:cNvSpPr/>
          <p:nvPr/>
        </p:nvSpPr>
        <p:spPr>
          <a:xfrm>
            <a:off x="495747" y="1771653"/>
            <a:ext cx="8152500" cy="5703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 sz="4400" b="1">
                <a:solidFill>
                  <a:srgbClr val="000000"/>
                </a:solidFill>
                <a:latin typeface="Arial Black"/>
                <a:ea typeface="Arial Black"/>
                <a:cs typeface="Arial Black"/>
                <a:sym typeface="Arial Black"/>
              </a:rPr>
              <a:t>Problem Definition </a:t>
            </a:r>
            <a:endParaRPr sz="1800">
              <a:solidFill>
                <a:schemeClr val="dk1"/>
              </a:solidFill>
              <a:latin typeface="Arial Black"/>
              <a:ea typeface="Arial Black"/>
              <a:cs typeface="Arial Black"/>
              <a:sym typeface="Arial Black"/>
            </a:endParaRPr>
          </a:p>
        </p:txBody>
      </p:sp>
      <p:sp>
        <p:nvSpPr>
          <p:cNvPr id="186" name="Google Shape;186;p36"/>
          <p:cNvSpPr/>
          <p:nvPr/>
        </p:nvSpPr>
        <p:spPr>
          <a:xfrm>
            <a:off x="685800" y="1018350"/>
            <a:ext cx="7619400" cy="581850"/>
          </a:xfrm>
          <a:prstGeom prst="rect">
            <a:avLst/>
          </a:prstGeom>
          <a:noFill/>
          <a:ln>
            <a:noFill/>
          </a:ln>
        </p:spPr>
        <p:txBody>
          <a:bodyPr spcFirstLastPara="1" wrap="square" lIns="90000" tIns="45000" rIns="90000" bIns="45000" anchor="t" anchorCtr="0">
            <a:noAutofit/>
          </a:bodyPr>
          <a:lstStyle/>
          <a:p>
            <a:pPr marL="0" marR="0" lvl="0" indent="0" algn="l" rtl="0">
              <a:lnSpc>
                <a:spcPct val="150000"/>
              </a:lnSpc>
              <a:spcBef>
                <a:spcPts val="0"/>
              </a:spcBef>
              <a:spcAft>
                <a:spcPts val="0"/>
              </a:spcAft>
              <a:buNone/>
            </a:pP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90"/>
        <p:cNvGrpSpPr/>
        <p:nvPr/>
      </p:nvGrpSpPr>
      <p:grpSpPr>
        <a:xfrm>
          <a:off x="0" y="0"/>
          <a:ext cx="0" cy="0"/>
          <a:chOff x="0" y="0"/>
          <a:chExt cx="0" cy="0"/>
        </a:xfrm>
      </p:grpSpPr>
      <p:sp>
        <p:nvSpPr>
          <p:cNvPr id="191" name="Google Shape;191;p37"/>
          <p:cNvSpPr/>
          <p:nvPr/>
        </p:nvSpPr>
        <p:spPr>
          <a:xfrm>
            <a:off x="457200" y="800100"/>
            <a:ext cx="838116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7"/>
          <p:cNvSpPr txBox="1"/>
          <p:nvPr/>
        </p:nvSpPr>
        <p:spPr>
          <a:xfrm>
            <a:off x="457200" y="279700"/>
            <a:ext cx="39624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3200" b="1">
                <a:solidFill>
                  <a:srgbClr val="C00000"/>
                </a:solidFill>
                <a:latin typeface="Calibri"/>
                <a:ea typeface="Calibri"/>
                <a:cs typeface="Calibri"/>
                <a:sym typeface="Calibri"/>
              </a:rPr>
              <a:t>Problem Definition</a:t>
            </a:r>
            <a:endParaRPr/>
          </a:p>
        </p:txBody>
      </p:sp>
      <p:sp>
        <p:nvSpPr>
          <p:cNvPr id="193" name="Google Shape;193;p37"/>
          <p:cNvSpPr txBox="1"/>
          <p:nvPr/>
        </p:nvSpPr>
        <p:spPr>
          <a:xfrm>
            <a:off x="199375" y="1002300"/>
            <a:ext cx="8639100" cy="2308294"/>
          </a:xfrm>
          <a:prstGeom prst="rect">
            <a:avLst/>
          </a:prstGeom>
          <a:noFill/>
          <a:ln>
            <a:noFill/>
          </a:ln>
        </p:spPr>
        <p:txBody>
          <a:bodyPr spcFirstLastPara="1" wrap="square" lIns="91425" tIns="91425" rIns="91425" bIns="91425" anchor="t" anchorCtr="0">
            <a:spAutoFit/>
          </a:bodyPr>
          <a:lstStyle/>
          <a:p>
            <a:pPr marL="457200" lvl="0" indent="-323850" algn="just" rtl="0">
              <a:lnSpc>
                <a:spcPct val="115000"/>
              </a:lnSpc>
              <a:spcBef>
                <a:spcPts val="0"/>
              </a:spcBef>
              <a:spcAft>
                <a:spcPts val="0"/>
              </a:spcAft>
              <a:buClr>
                <a:schemeClr val="dk1"/>
              </a:buClr>
              <a:buSzPts val="1500"/>
              <a:buFont typeface="Calibri"/>
              <a:buChar char="●"/>
            </a:pPr>
            <a:r>
              <a:rPr lang="en" sz="1500" dirty="0">
                <a:solidFill>
                  <a:schemeClr val="dk1"/>
                </a:solidFill>
                <a:latin typeface="Calibri"/>
                <a:ea typeface="Calibri"/>
                <a:cs typeface="Calibri"/>
                <a:sym typeface="Calibri"/>
              </a:rPr>
              <a:t>The existing system is doing all the processes manually.The administrator should refer all the records kept for years ago to simply know details.This so tedious and time consuming.</a:t>
            </a:r>
            <a:endParaRPr sz="1500" dirty="0">
              <a:solidFill>
                <a:schemeClr val="dk1"/>
              </a:solidFill>
              <a:latin typeface="Calibri"/>
              <a:ea typeface="Calibri"/>
              <a:cs typeface="Calibri"/>
              <a:sym typeface="Calibri"/>
            </a:endParaRPr>
          </a:p>
          <a:p>
            <a:pPr marL="457200" lvl="0" indent="-323850" algn="just" rtl="0">
              <a:lnSpc>
                <a:spcPct val="115000"/>
              </a:lnSpc>
              <a:spcBef>
                <a:spcPts val="0"/>
              </a:spcBef>
              <a:spcAft>
                <a:spcPts val="0"/>
              </a:spcAft>
              <a:buClr>
                <a:schemeClr val="dk1"/>
              </a:buClr>
              <a:buSzPts val="1500"/>
              <a:buFont typeface="Calibri"/>
              <a:buChar char="●"/>
            </a:pPr>
            <a:r>
              <a:rPr lang="en" sz="1500" dirty="0">
                <a:solidFill>
                  <a:schemeClr val="dk1"/>
                </a:solidFill>
                <a:latin typeface="Calibri"/>
                <a:ea typeface="Calibri"/>
                <a:cs typeface="Calibri"/>
                <a:sym typeface="Calibri"/>
              </a:rPr>
              <a:t>This process is so difficult when the number of users increases.</a:t>
            </a:r>
            <a:endParaRPr sz="1500" dirty="0">
              <a:solidFill>
                <a:schemeClr val="dk1"/>
              </a:solidFill>
              <a:latin typeface="Calibri"/>
              <a:ea typeface="Calibri"/>
              <a:cs typeface="Calibri"/>
              <a:sym typeface="Calibri"/>
            </a:endParaRPr>
          </a:p>
          <a:p>
            <a:pPr marL="457200" lvl="0" indent="-323850" algn="just" rtl="0">
              <a:lnSpc>
                <a:spcPct val="115000"/>
              </a:lnSpc>
              <a:spcBef>
                <a:spcPts val="0"/>
              </a:spcBef>
              <a:spcAft>
                <a:spcPts val="0"/>
              </a:spcAft>
              <a:buClr>
                <a:schemeClr val="dk1"/>
              </a:buClr>
              <a:buSzPts val="1500"/>
              <a:buFont typeface="Calibri"/>
              <a:buChar char="●"/>
            </a:pPr>
            <a:r>
              <a:rPr lang="en" sz="1500" dirty="0">
                <a:solidFill>
                  <a:schemeClr val="dk1"/>
                </a:solidFill>
                <a:latin typeface="Calibri"/>
                <a:ea typeface="Calibri"/>
                <a:cs typeface="Calibri"/>
                <a:sym typeface="Calibri"/>
              </a:rPr>
              <a:t>The students are not being made aware of the Training and Placement activity hence there might have been loss of opportunities. </a:t>
            </a:r>
          </a:p>
          <a:p>
            <a:pPr marL="457200" lvl="0" indent="-323850" algn="just" rtl="0">
              <a:lnSpc>
                <a:spcPct val="115000"/>
              </a:lnSpc>
              <a:spcBef>
                <a:spcPts val="0"/>
              </a:spcBef>
              <a:spcAft>
                <a:spcPts val="0"/>
              </a:spcAft>
              <a:buClr>
                <a:schemeClr val="dk1"/>
              </a:buClr>
              <a:buSzPts val="1500"/>
              <a:buFont typeface="Calibri"/>
              <a:buChar char="●"/>
            </a:pPr>
            <a:r>
              <a:rPr lang="en-IN" sz="1500" dirty="0">
                <a:solidFill>
                  <a:schemeClr val="dk1"/>
                </a:solidFill>
                <a:latin typeface="Calibri"/>
                <a:ea typeface="Calibri"/>
                <a:cs typeface="Calibri"/>
                <a:sym typeface="Calibri"/>
              </a:rPr>
              <a:t>D</a:t>
            </a:r>
            <a:r>
              <a:rPr lang="en" sz="1500" dirty="0">
                <a:solidFill>
                  <a:schemeClr val="dk1"/>
                </a:solidFill>
                <a:latin typeface="Calibri"/>
                <a:ea typeface="Calibri"/>
                <a:cs typeface="Calibri"/>
                <a:sym typeface="Calibri"/>
              </a:rPr>
              <a:t>eveloping a web application which will be help full for students to recive all kinds of information regarding placements and trainings viz. this application has ability to allow students to ask queries and get them resolving there it self.</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04"/>
        <p:cNvGrpSpPr/>
        <p:nvPr/>
      </p:nvGrpSpPr>
      <p:grpSpPr>
        <a:xfrm>
          <a:off x="0" y="0"/>
          <a:ext cx="0" cy="0"/>
          <a:chOff x="0" y="0"/>
          <a:chExt cx="0" cy="0"/>
        </a:xfrm>
      </p:grpSpPr>
      <p:sp>
        <p:nvSpPr>
          <p:cNvPr id="205" name="Google Shape;205;p39"/>
          <p:cNvSpPr/>
          <p:nvPr/>
        </p:nvSpPr>
        <p:spPr>
          <a:xfrm>
            <a:off x="700087" y="2467310"/>
            <a:ext cx="807660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9"/>
          <p:cNvSpPr/>
          <p:nvPr/>
        </p:nvSpPr>
        <p:spPr>
          <a:xfrm>
            <a:off x="495750" y="1725158"/>
            <a:ext cx="8152500" cy="5703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 sz="4400" b="1">
                <a:solidFill>
                  <a:srgbClr val="000000"/>
                </a:solidFill>
                <a:latin typeface="Arial Black"/>
                <a:ea typeface="Arial Black"/>
                <a:cs typeface="Arial Black"/>
                <a:sym typeface="Arial Black"/>
              </a:rPr>
              <a:t>Research Work </a:t>
            </a:r>
            <a:endParaRPr sz="1800">
              <a:solidFill>
                <a:schemeClr val="dk1"/>
              </a:solidFill>
              <a:latin typeface="Arial"/>
              <a:ea typeface="Arial"/>
              <a:cs typeface="Arial"/>
              <a:sym typeface="Arial"/>
            </a:endParaRPr>
          </a:p>
        </p:txBody>
      </p:sp>
      <p:sp>
        <p:nvSpPr>
          <p:cNvPr id="207" name="Google Shape;207;p39"/>
          <p:cNvSpPr/>
          <p:nvPr/>
        </p:nvSpPr>
        <p:spPr>
          <a:xfrm>
            <a:off x="685800" y="971460"/>
            <a:ext cx="7619400" cy="581850"/>
          </a:xfrm>
          <a:prstGeom prst="rect">
            <a:avLst/>
          </a:prstGeom>
          <a:noFill/>
          <a:ln>
            <a:noFill/>
          </a:ln>
        </p:spPr>
        <p:txBody>
          <a:bodyPr spcFirstLastPara="1" wrap="square" lIns="90000" tIns="45000" rIns="90000" bIns="45000" anchor="t" anchorCtr="0">
            <a:noAutofit/>
          </a:bodyPr>
          <a:lstStyle/>
          <a:p>
            <a:pPr marL="0" marR="0" lvl="0" indent="0" algn="l" rtl="0">
              <a:lnSpc>
                <a:spcPct val="150000"/>
              </a:lnSpc>
              <a:spcBef>
                <a:spcPts val="0"/>
              </a:spcBef>
              <a:spcAft>
                <a:spcPts val="0"/>
              </a:spcAft>
              <a:buNone/>
            </a:pP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 name="Rectangle 1">
            <a:extLst>
              <a:ext uri="{FF2B5EF4-FFF2-40B4-BE49-F238E27FC236}">
                <a16:creationId xmlns:a16="http://schemas.microsoft.com/office/drawing/2014/main" id="{CA37CA7C-58F1-D758-4EA6-66E1DCEA3D60}"/>
              </a:ext>
            </a:extLst>
          </p:cNvPr>
          <p:cNvSpPr/>
          <p:nvPr/>
        </p:nvSpPr>
        <p:spPr>
          <a:xfrm>
            <a:off x="436471" y="335073"/>
            <a:ext cx="2634055" cy="477054"/>
          </a:xfrm>
          <a:prstGeom prst="rect">
            <a:avLst/>
          </a:prstGeom>
          <a:noFill/>
        </p:spPr>
        <p:txBody>
          <a:bodyPr wrap="none" lIns="91440" tIns="45720" rIns="91440" bIns="45720">
            <a:spAutoFit/>
          </a:bodyPr>
          <a:lstStyle/>
          <a:p>
            <a:pPr algn="ctr"/>
            <a:r>
              <a:rPr lang="en-US" sz="2500" b="1" u="sng"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Technologies used</a:t>
            </a:r>
          </a:p>
        </p:txBody>
      </p:sp>
      <p:sp>
        <p:nvSpPr>
          <p:cNvPr id="4" name="Rectangle 3">
            <a:extLst>
              <a:ext uri="{FF2B5EF4-FFF2-40B4-BE49-F238E27FC236}">
                <a16:creationId xmlns:a16="http://schemas.microsoft.com/office/drawing/2014/main" id="{B885BE6E-1080-E61C-BF11-509D17300ED7}"/>
              </a:ext>
            </a:extLst>
          </p:cNvPr>
          <p:cNvSpPr/>
          <p:nvPr/>
        </p:nvSpPr>
        <p:spPr>
          <a:xfrm>
            <a:off x="916701" y="2863120"/>
            <a:ext cx="2357486" cy="523220"/>
          </a:xfrm>
          <a:prstGeom prst="rect">
            <a:avLst/>
          </a:prstGeom>
          <a:noFill/>
        </p:spPr>
        <p:txBody>
          <a:bodyPr wrap="squar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Python</a:t>
            </a:r>
          </a:p>
        </p:txBody>
      </p:sp>
      <p:grpSp>
        <p:nvGrpSpPr>
          <p:cNvPr id="9" name="Group 8">
            <a:extLst>
              <a:ext uri="{FF2B5EF4-FFF2-40B4-BE49-F238E27FC236}">
                <a16:creationId xmlns:a16="http://schemas.microsoft.com/office/drawing/2014/main" id="{7F1F7762-B0AE-2356-0AA1-F6764B10E526}"/>
              </a:ext>
            </a:extLst>
          </p:cNvPr>
          <p:cNvGrpSpPr/>
          <p:nvPr/>
        </p:nvGrpSpPr>
        <p:grpSpPr>
          <a:xfrm>
            <a:off x="3514669" y="589774"/>
            <a:ext cx="4651895" cy="1861776"/>
            <a:chOff x="2988134" y="812127"/>
            <a:chExt cx="4572000" cy="1640645"/>
          </a:xfrm>
        </p:grpSpPr>
        <p:pic>
          <p:nvPicPr>
            <p:cNvPr id="3" name="Picture 2">
              <a:extLst>
                <a:ext uri="{FF2B5EF4-FFF2-40B4-BE49-F238E27FC236}">
                  <a16:creationId xmlns:a16="http://schemas.microsoft.com/office/drawing/2014/main" id="{054E9071-3431-8C72-E8B9-BF4948C12C2A}"/>
                </a:ext>
              </a:extLst>
            </p:cNvPr>
            <p:cNvPicPr>
              <a:picLocks noChangeAspect="1"/>
            </p:cNvPicPr>
            <p:nvPr/>
          </p:nvPicPr>
          <p:blipFill>
            <a:blip r:embed="rId3"/>
            <a:stretch>
              <a:fillRect/>
            </a:stretch>
          </p:blipFill>
          <p:spPr>
            <a:xfrm>
              <a:off x="3384067" y="812127"/>
              <a:ext cx="3780135" cy="1640645"/>
            </a:xfrm>
            <a:prstGeom prst="rect">
              <a:avLst/>
            </a:prstGeom>
          </p:spPr>
        </p:pic>
        <p:sp>
          <p:nvSpPr>
            <p:cNvPr id="6" name="TextBox 5">
              <a:extLst>
                <a:ext uri="{FF2B5EF4-FFF2-40B4-BE49-F238E27FC236}">
                  <a16:creationId xmlns:a16="http://schemas.microsoft.com/office/drawing/2014/main" id="{700F0992-7591-E390-F531-A264C69FF26A}"/>
                </a:ext>
              </a:extLst>
            </p:cNvPr>
            <p:cNvSpPr txBox="1"/>
            <p:nvPr/>
          </p:nvSpPr>
          <p:spPr>
            <a:xfrm>
              <a:off x="2988134" y="1950717"/>
              <a:ext cx="4572000" cy="307777"/>
            </a:xfrm>
            <a:prstGeom prst="rect">
              <a:avLst/>
            </a:prstGeom>
            <a:noFill/>
          </p:spPr>
          <p:txBody>
            <a:bodyPr wrap="square">
              <a:spAutoFit/>
            </a:bodyPr>
            <a:lstStyle/>
            <a:p>
              <a:pPr marL="685800" algn="just"/>
              <a:r>
                <a:rPr lang="en-US" sz="1400" dirty="0">
                  <a:effectLst/>
                  <a:latin typeface="Times New Roman" panose="02020603050405020304" pitchFamily="18" charset="0"/>
                  <a:ea typeface="Times New Roman" panose="02020603050405020304" pitchFamily="18" charset="0"/>
                </a:rPr>
                <a:t>Used for image processing and manipulation.</a:t>
              </a:r>
              <a:endParaRPr lang="en-IN" sz="1200" dirty="0">
                <a:effectLst/>
                <a:latin typeface="Times New Roman" panose="02020603050405020304" pitchFamily="18" charset="0"/>
                <a:ea typeface="Times New Roman" panose="02020603050405020304" pitchFamily="18" charset="0"/>
              </a:endParaRPr>
            </a:p>
          </p:txBody>
        </p:sp>
      </p:grpSp>
      <p:sp>
        <p:nvSpPr>
          <p:cNvPr id="8" name="TextBox 7">
            <a:extLst>
              <a:ext uri="{FF2B5EF4-FFF2-40B4-BE49-F238E27FC236}">
                <a16:creationId xmlns:a16="http://schemas.microsoft.com/office/drawing/2014/main" id="{FC0D1E2D-B28E-D792-A236-2B0ACA019965}"/>
              </a:ext>
            </a:extLst>
          </p:cNvPr>
          <p:cNvSpPr txBox="1"/>
          <p:nvPr/>
        </p:nvSpPr>
        <p:spPr>
          <a:xfrm>
            <a:off x="-348080" y="3526741"/>
            <a:ext cx="4203155" cy="1169551"/>
          </a:xfrm>
          <a:prstGeom prst="rect">
            <a:avLst/>
          </a:prstGeom>
          <a:noFill/>
        </p:spPr>
        <p:txBody>
          <a:bodyPr wrap="square">
            <a:spAutoFit/>
          </a:bodyPr>
          <a:lstStyle/>
          <a:p>
            <a:pPr marL="685800" algn="just"/>
            <a:r>
              <a:rPr lang="en-US" sz="1400" dirty="0">
                <a:effectLst/>
                <a:latin typeface="Times New Roman" panose="02020603050405020304" pitchFamily="18" charset="0"/>
                <a:ea typeface="Times New Roman" panose="02020603050405020304" pitchFamily="18" charset="0"/>
              </a:rPr>
              <a:t>The entire project is implemented in Python, a versatile and widely-used programming language that offers extensive libraries and frameworks for computer vision, machine learning, and GUI development.</a:t>
            </a:r>
            <a:endParaRPr lang="en-IN" sz="1200" dirty="0">
              <a:effectLst/>
              <a:latin typeface="Times New Roman" panose="02020603050405020304" pitchFamily="18" charset="0"/>
              <a:ea typeface="Times New Roman" panose="02020603050405020304" pitchFamily="18" charset="0"/>
            </a:endParaRPr>
          </a:p>
        </p:txBody>
      </p:sp>
      <p:grpSp>
        <p:nvGrpSpPr>
          <p:cNvPr id="13" name="Group 12">
            <a:extLst>
              <a:ext uri="{FF2B5EF4-FFF2-40B4-BE49-F238E27FC236}">
                <a16:creationId xmlns:a16="http://schemas.microsoft.com/office/drawing/2014/main" id="{EC6C15FE-9C8C-44D1-F9B8-7A9F9890D6B3}"/>
              </a:ext>
            </a:extLst>
          </p:cNvPr>
          <p:cNvGrpSpPr/>
          <p:nvPr/>
        </p:nvGrpSpPr>
        <p:grpSpPr>
          <a:xfrm>
            <a:off x="4381107" y="2863120"/>
            <a:ext cx="3846192" cy="1861776"/>
            <a:chOff x="4664210" y="2863119"/>
            <a:chExt cx="4043319" cy="2043071"/>
          </a:xfrm>
        </p:grpSpPr>
        <p:pic>
          <p:nvPicPr>
            <p:cNvPr id="3076" name="Picture 4" descr="How to do Face Detection using MediaPipe with Javascript">
              <a:extLst>
                <a:ext uri="{FF2B5EF4-FFF2-40B4-BE49-F238E27FC236}">
                  <a16:creationId xmlns:a16="http://schemas.microsoft.com/office/drawing/2014/main" id="{93DA0C49-B884-8B52-5A9D-D4FBAB2D57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731" b="15897"/>
            <a:stretch/>
          </p:blipFill>
          <p:spPr bwMode="auto">
            <a:xfrm>
              <a:off x="4664210" y="2863119"/>
              <a:ext cx="4043319" cy="20430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35DA010-FA4E-98D2-F61F-05AACE355637}"/>
                </a:ext>
              </a:extLst>
            </p:cNvPr>
            <p:cNvSpPr txBox="1"/>
            <p:nvPr/>
          </p:nvSpPr>
          <p:spPr>
            <a:xfrm>
              <a:off x="4678051" y="3068142"/>
              <a:ext cx="2394363" cy="523220"/>
            </a:xfrm>
            <a:prstGeom prst="rect">
              <a:avLst/>
            </a:prstGeom>
            <a:noFill/>
          </p:spPr>
          <p:txBody>
            <a:bodyPr wrap="square">
              <a:spAutoFit/>
            </a:bodyPr>
            <a:lstStyle/>
            <a:p>
              <a:r>
                <a:rPr lang="en-US" sz="1400" dirty="0">
                  <a:effectLst/>
                  <a:latin typeface="Calibri" panose="020F0502020204030204" pitchFamily="34" charset="0"/>
                  <a:ea typeface="Calibri" panose="020F0502020204030204" pitchFamily="34" charset="0"/>
                  <a:cs typeface="Calibri" panose="020F0502020204030204" pitchFamily="34" charset="0"/>
                </a:rPr>
                <a:t>Used for real-time facial landmark detection</a:t>
              </a:r>
              <a:endParaRPr lang="en-IN" dirty="0">
                <a:latin typeface="Calibri" panose="020F0502020204030204" pitchFamily="34" charset="0"/>
                <a:ea typeface="Calibri" panose="020F0502020204030204" pitchFamily="34" charset="0"/>
                <a:cs typeface="Calibri" panose="020F0502020204030204" pitchFamily="34" charset="0"/>
              </a:endParaRPr>
            </a:p>
          </p:txBody>
        </p:sp>
      </p:grpSp>
      <p:pic>
        <p:nvPicPr>
          <p:cNvPr id="3078" name="Picture 6" descr="Dynamic User Interfaces with Tkinter ...">
            <a:extLst>
              <a:ext uri="{FF2B5EF4-FFF2-40B4-BE49-F238E27FC236}">
                <a16:creationId xmlns:a16="http://schemas.microsoft.com/office/drawing/2014/main" id="{2CBA541F-06C5-57DA-1B7C-0CF93ECE19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219" y="1253395"/>
            <a:ext cx="2838450" cy="1609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0"/>
          <p:cNvSpPr/>
          <p:nvPr/>
        </p:nvSpPr>
        <p:spPr>
          <a:xfrm>
            <a:off x="457200" y="742950"/>
            <a:ext cx="838116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0"/>
          <p:cNvSpPr txBox="1"/>
          <p:nvPr/>
        </p:nvSpPr>
        <p:spPr>
          <a:xfrm>
            <a:off x="381000" y="246900"/>
            <a:ext cx="54102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3200" b="1">
                <a:solidFill>
                  <a:srgbClr val="C00000"/>
                </a:solidFill>
                <a:latin typeface="Calibri"/>
                <a:ea typeface="Calibri"/>
                <a:cs typeface="Calibri"/>
                <a:sym typeface="Calibri"/>
              </a:rPr>
              <a:t>Proposed System</a:t>
            </a:r>
            <a:endParaRPr/>
          </a:p>
        </p:txBody>
      </p:sp>
      <p:sp>
        <p:nvSpPr>
          <p:cNvPr id="214" name="Google Shape;214;p40"/>
          <p:cNvSpPr txBox="1"/>
          <p:nvPr/>
        </p:nvSpPr>
        <p:spPr>
          <a:xfrm>
            <a:off x="457199" y="1112100"/>
            <a:ext cx="8381159" cy="2908458"/>
          </a:xfrm>
          <a:prstGeom prst="rect">
            <a:avLst/>
          </a:prstGeom>
          <a:noFill/>
          <a:ln>
            <a:noFill/>
          </a:ln>
        </p:spPr>
        <p:txBody>
          <a:bodyPr spcFirstLastPara="1" wrap="square" lIns="91425" tIns="91425" rIns="91425" bIns="91425" anchor="t" anchorCtr="0">
            <a:spAutoFit/>
          </a:bodyPr>
          <a:lstStyle/>
          <a:p>
            <a:pPr algn="just">
              <a:buSzPts val="1000"/>
              <a:tabLst>
                <a:tab pos="457200" algn="l"/>
              </a:tabLst>
            </a:pPr>
            <a:r>
              <a:rPr lang="en-US" sz="1800" b="1" dirty="0">
                <a:effectLst/>
                <a:latin typeface="Times New Roman" panose="02020603050405020304" pitchFamily="18" charset="0"/>
                <a:ea typeface="Times New Roman" panose="02020603050405020304" pitchFamily="18" charset="0"/>
              </a:rPr>
              <a:t>Overview:</a:t>
            </a:r>
            <a:endParaRPr lang="en-IN" sz="1800" b="1"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rPr>
              <a:t>The user uploads an image through the UI.</a:t>
            </a:r>
            <a:endParaRPr lang="en-IN" sz="18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rPr>
              <a:t>The image processing module prepares the image for analysis.</a:t>
            </a:r>
            <a:endParaRPr lang="en-IN" sz="18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rPr>
              <a:t>The drowsiness detection module analyzes the image to determine if the user is drowsy.</a:t>
            </a:r>
            <a:endParaRPr lang="en-IN" sz="18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rPr>
              <a:t>If drowsiness is detected, the alert mechanism generates visual and auditory alerts.</a:t>
            </a:r>
            <a:endParaRPr lang="en-IN" sz="18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rPr>
              <a:t>The integration module ensures smooth communication and data transfer between components.</a:t>
            </a:r>
            <a:endParaRPr lang="en-IN" sz="1800" dirty="0">
              <a:effectLst/>
              <a:latin typeface="Times New Roman" panose="02020603050405020304" pitchFamily="18" charset="0"/>
              <a:ea typeface="Times New Roman" panose="02020603050405020304" pitchFamily="18" charset="0"/>
            </a:endParaRPr>
          </a:p>
          <a:p>
            <a:pPr marL="457200" lvl="0" indent="-323850" algn="just" rtl="0">
              <a:spcBef>
                <a:spcPts val="0"/>
              </a:spcBef>
              <a:spcAft>
                <a:spcPts val="0"/>
              </a:spcAft>
              <a:buSzPts val="1500"/>
              <a:buFont typeface="Calibri"/>
              <a:buChar char="●"/>
            </a:pPr>
            <a:endParaRPr sz="1500" dirty="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8" name="Picture 27">
            <a:extLst>
              <a:ext uri="{FF2B5EF4-FFF2-40B4-BE49-F238E27FC236}">
                <a16:creationId xmlns:a16="http://schemas.microsoft.com/office/drawing/2014/main" id="{36C612E6-7E8E-B073-7F55-8D0030B04494}"/>
              </a:ext>
            </a:extLst>
          </p:cNvPr>
          <p:cNvPicPr>
            <a:picLocks noChangeAspect="1"/>
          </p:cNvPicPr>
          <p:nvPr/>
        </p:nvPicPr>
        <p:blipFill>
          <a:blip r:embed="rId3"/>
          <a:stretch>
            <a:fillRect/>
          </a:stretch>
        </p:blipFill>
        <p:spPr>
          <a:xfrm>
            <a:off x="0" y="119039"/>
            <a:ext cx="9144000" cy="490542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2"/>
          <p:cNvSpPr txBox="1"/>
          <p:nvPr/>
        </p:nvSpPr>
        <p:spPr>
          <a:xfrm>
            <a:off x="191050" y="146950"/>
            <a:ext cx="3000000" cy="73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3200" b="1">
                <a:solidFill>
                  <a:srgbClr val="C00000"/>
                </a:solidFill>
                <a:latin typeface="Calibri"/>
                <a:ea typeface="Calibri"/>
                <a:cs typeface="Calibri"/>
                <a:sym typeface="Calibri"/>
              </a:rPr>
              <a:t>Resul</a:t>
            </a:r>
            <a:r>
              <a:rPr lang="en" sz="3600" b="1">
                <a:solidFill>
                  <a:srgbClr val="C00000"/>
                </a:solidFill>
                <a:latin typeface="Calibri"/>
                <a:ea typeface="Calibri"/>
                <a:cs typeface="Calibri"/>
                <a:sym typeface="Calibri"/>
              </a:rPr>
              <a:t>t</a:t>
            </a:r>
            <a:endParaRPr sz="3600" b="1">
              <a:solidFill>
                <a:srgbClr val="C00000"/>
              </a:solidFill>
              <a:latin typeface="Calibri"/>
              <a:ea typeface="Calibri"/>
              <a:cs typeface="Calibri"/>
              <a:sym typeface="Calibri"/>
            </a:endParaRPr>
          </a:p>
        </p:txBody>
      </p:sp>
      <p:pic>
        <p:nvPicPr>
          <p:cNvPr id="227" name="Google Shape;227;p42"/>
          <p:cNvPicPr preferRelativeResize="0"/>
          <p:nvPr/>
        </p:nvPicPr>
        <p:blipFill>
          <a:blip r:embed="rId3">
            <a:alphaModFix/>
          </a:blip>
          <a:stretch>
            <a:fillRect/>
          </a:stretch>
        </p:blipFill>
        <p:spPr>
          <a:xfrm>
            <a:off x="152400" y="783225"/>
            <a:ext cx="8839202" cy="102632"/>
          </a:xfrm>
          <a:prstGeom prst="rect">
            <a:avLst/>
          </a:prstGeom>
          <a:noFill/>
          <a:ln>
            <a:noFill/>
          </a:ln>
        </p:spPr>
      </p:pic>
      <p:pic>
        <p:nvPicPr>
          <p:cNvPr id="228" name="Google Shape;228;p42"/>
          <p:cNvPicPr preferRelativeResize="0"/>
          <p:nvPr/>
        </p:nvPicPr>
        <p:blipFill>
          <a:blip r:embed="rId4"/>
          <a:srcRect/>
          <a:stretch/>
        </p:blipFill>
        <p:spPr>
          <a:xfrm>
            <a:off x="1455332" y="1023550"/>
            <a:ext cx="6547284" cy="3681050"/>
          </a:xfrm>
          <a:prstGeom prst="rect">
            <a:avLst/>
          </a:prstGeom>
          <a:noFill/>
          <a:ln>
            <a:noFill/>
          </a:ln>
        </p:spPr>
      </p:pic>
      <p:sp>
        <p:nvSpPr>
          <p:cNvPr id="229" name="Google Shape;229;p42"/>
          <p:cNvSpPr txBox="1"/>
          <p:nvPr/>
        </p:nvSpPr>
        <p:spPr>
          <a:xfrm>
            <a:off x="2481750" y="4704600"/>
            <a:ext cx="41805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i="1" dirty="0">
                <a:effectLst/>
                <a:latin typeface="Times New Roman" panose="02020603050405020304" pitchFamily="18" charset="0"/>
                <a:ea typeface="Times New Roman" panose="02020603050405020304" pitchFamily="18" charset="0"/>
              </a:rPr>
              <a:t>DASHBOARD</a:t>
            </a:r>
            <a:endParaRPr b="1" dirty="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43"/>
          <p:cNvPicPr preferRelativeResize="0"/>
          <p:nvPr/>
        </p:nvPicPr>
        <p:blipFill>
          <a:blip r:embed="rId3"/>
          <a:srcRect/>
          <a:stretch/>
        </p:blipFill>
        <p:spPr>
          <a:xfrm>
            <a:off x="675499" y="152400"/>
            <a:ext cx="8047927" cy="4524750"/>
          </a:xfrm>
          <a:prstGeom prst="rect">
            <a:avLst/>
          </a:prstGeom>
          <a:noFill/>
          <a:ln>
            <a:noFill/>
          </a:ln>
        </p:spPr>
      </p:pic>
      <p:sp>
        <p:nvSpPr>
          <p:cNvPr id="235" name="Google Shape;235;p43"/>
          <p:cNvSpPr txBox="1"/>
          <p:nvPr/>
        </p:nvSpPr>
        <p:spPr>
          <a:xfrm>
            <a:off x="3533513" y="4677150"/>
            <a:ext cx="23319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i="1" dirty="0">
                <a:effectLst/>
                <a:latin typeface="Times New Roman" panose="02020603050405020304" pitchFamily="18" charset="0"/>
                <a:ea typeface="Times New Roman" panose="02020603050405020304" pitchFamily="18" charset="0"/>
              </a:rPr>
              <a:t>UPLOADING IMAGE</a:t>
            </a:r>
            <a:endParaRPr b="1" dirty="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p:nvPr/>
        </p:nvSpPr>
        <p:spPr>
          <a:xfrm>
            <a:off x="457200" y="800010"/>
            <a:ext cx="838116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14" name="Google Shape;114;p27"/>
          <p:cNvSpPr/>
          <p:nvPr/>
        </p:nvSpPr>
        <p:spPr>
          <a:xfrm>
            <a:off x="457225" y="226950"/>
            <a:ext cx="8381100" cy="4332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3200" b="1">
                <a:solidFill>
                  <a:srgbClr val="C00000"/>
                </a:solidFill>
                <a:latin typeface="Calibri"/>
                <a:ea typeface="Calibri"/>
                <a:cs typeface="Calibri"/>
                <a:sym typeface="Calibri"/>
              </a:rPr>
              <a:t>Outline</a:t>
            </a:r>
            <a:endParaRPr sz="1800">
              <a:solidFill>
                <a:srgbClr val="C00000"/>
              </a:solidFill>
              <a:latin typeface="Calibri"/>
              <a:ea typeface="Calibri"/>
              <a:cs typeface="Calibri"/>
              <a:sym typeface="Calibri"/>
            </a:endParaRPr>
          </a:p>
        </p:txBody>
      </p:sp>
      <p:sp>
        <p:nvSpPr>
          <p:cNvPr id="115" name="Google Shape;115;p27"/>
          <p:cNvSpPr/>
          <p:nvPr/>
        </p:nvSpPr>
        <p:spPr>
          <a:xfrm>
            <a:off x="381000" y="1054251"/>
            <a:ext cx="8458200" cy="2368705"/>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000000"/>
              </a:buClr>
              <a:buSzPts val="1900"/>
              <a:buFont typeface="Arial" panose="020B0604020202020204" pitchFamily="34" charset="0"/>
              <a:buChar char="•"/>
            </a:pPr>
            <a:r>
              <a:rPr lang="en" sz="1600" b="1"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Abstract </a:t>
            </a:r>
            <a:endParaRPr lang="en" sz="1600" dirty="0">
              <a:latin typeface="Calibri" panose="020F0502020204030204" pitchFamily="34" charset="0"/>
              <a:ea typeface="Calibri" panose="020F0502020204030204" pitchFamily="34" charset="0"/>
              <a:cs typeface="Calibri" panose="020F0502020204030204" pitchFamily="34" charset="0"/>
              <a:sym typeface="Calibri"/>
            </a:endParaRPr>
          </a:p>
          <a:p>
            <a:pPr marL="342900" marR="0" lvl="0" indent="-342900" algn="l" rtl="0">
              <a:spcBef>
                <a:spcPts val="0"/>
              </a:spcBef>
              <a:spcAft>
                <a:spcPts val="0"/>
              </a:spcAft>
              <a:buClr>
                <a:srgbClr val="000000"/>
              </a:buClr>
              <a:buSzPts val="1900"/>
              <a:buFont typeface="Arial" panose="020B0604020202020204" pitchFamily="34" charset="0"/>
              <a:buChar char="•"/>
            </a:pPr>
            <a:r>
              <a:rPr lang="en" sz="1600" b="1"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Introduction </a:t>
            </a:r>
            <a:endParaRPr sz="1600" b="1"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endParaRPr>
          </a:p>
          <a:p>
            <a:pPr marL="342900" marR="0" lvl="0" indent="-342900" algn="l" rtl="0">
              <a:spcBef>
                <a:spcPts val="0"/>
              </a:spcBef>
              <a:spcAft>
                <a:spcPts val="0"/>
              </a:spcAft>
              <a:buClr>
                <a:srgbClr val="000000"/>
              </a:buClr>
              <a:buSzPts val="1900"/>
              <a:buFont typeface="Arial" panose="020B0604020202020204" pitchFamily="34" charset="0"/>
              <a:buChar char="•"/>
            </a:pPr>
            <a:r>
              <a:rPr lang="en" sz="1600" b="1"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Literature survey</a:t>
            </a:r>
            <a:endParaRPr sz="1600" dirty="0">
              <a:latin typeface="Calibri" panose="020F0502020204030204" pitchFamily="34" charset="0"/>
              <a:ea typeface="Calibri" panose="020F0502020204030204" pitchFamily="34" charset="0"/>
              <a:cs typeface="Calibri" panose="020F0502020204030204" pitchFamily="34" charset="0"/>
              <a:sym typeface="Calibri"/>
            </a:endParaRPr>
          </a:p>
          <a:p>
            <a:pPr marL="342900" marR="0" lvl="0" indent="-342900" algn="l" rtl="0">
              <a:spcBef>
                <a:spcPts val="0"/>
              </a:spcBef>
              <a:spcAft>
                <a:spcPts val="0"/>
              </a:spcAft>
              <a:buClr>
                <a:srgbClr val="000000"/>
              </a:buClr>
              <a:buSzPts val="1900"/>
              <a:buFont typeface="Arial" panose="020B0604020202020204" pitchFamily="34" charset="0"/>
              <a:buChar char="•"/>
            </a:pPr>
            <a:r>
              <a:rPr lang="en" sz="1600" b="1"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Objective </a:t>
            </a:r>
          </a:p>
          <a:p>
            <a:pPr marL="342900" indent="-342900">
              <a:buSzPts val="1900"/>
              <a:buFont typeface="Arial" panose="020B0604020202020204" pitchFamily="34" charset="0"/>
              <a:buChar char="•"/>
            </a:pPr>
            <a:r>
              <a:rPr lang="en-IN" sz="1600" b="1" dirty="0">
                <a:latin typeface="Calibri" panose="020F0502020204030204" pitchFamily="34" charset="0"/>
                <a:ea typeface="Calibri" panose="020F0502020204030204" pitchFamily="34" charset="0"/>
                <a:cs typeface="Calibri" panose="020F0502020204030204" pitchFamily="34" charset="0"/>
                <a:sym typeface="Calibri"/>
              </a:rPr>
              <a:t>Technologies used</a:t>
            </a:r>
            <a:endParaRPr sz="1600" dirty="0">
              <a:latin typeface="Calibri" panose="020F0502020204030204" pitchFamily="34" charset="0"/>
              <a:ea typeface="Calibri" panose="020F0502020204030204" pitchFamily="34" charset="0"/>
              <a:cs typeface="Calibri" panose="020F0502020204030204" pitchFamily="34" charset="0"/>
              <a:sym typeface="Calibri"/>
            </a:endParaRPr>
          </a:p>
          <a:p>
            <a:pPr marL="342900" marR="0" lvl="0" indent="-342900" algn="l" rtl="0">
              <a:spcBef>
                <a:spcPts val="0"/>
              </a:spcBef>
              <a:spcAft>
                <a:spcPts val="0"/>
              </a:spcAft>
              <a:buClr>
                <a:srgbClr val="000000"/>
              </a:buClr>
              <a:buSzPts val="1900"/>
              <a:buFont typeface="Arial" panose="020B0604020202020204" pitchFamily="34" charset="0"/>
              <a:buChar char="•"/>
            </a:pPr>
            <a:r>
              <a:rPr lang="en" sz="1600" b="1"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Proposed System</a:t>
            </a:r>
            <a:endParaRPr sz="1600" dirty="0">
              <a:latin typeface="Calibri" panose="020F0502020204030204" pitchFamily="34" charset="0"/>
              <a:ea typeface="Calibri" panose="020F0502020204030204" pitchFamily="34" charset="0"/>
              <a:cs typeface="Calibri" panose="020F0502020204030204" pitchFamily="34" charset="0"/>
              <a:sym typeface="Calibri"/>
            </a:endParaRPr>
          </a:p>
          <a:p>
            <a:pPr marL="342900" marR="0" lvl="0" indent="-342900" algn="l" rtl="0">
              <a:spcBef>
                <a:spcPts val="0"/>
              </a:spcBef>
              <a:spcAft>
                <a:spcPts val="0"/>
              </a:spcAft>
              <a:buFont typeface="Arial" panose="020B0604020202020204" pitchFamily="34" charset="0"/>
              <a:buChar char="•"/>
            </a:pPr>
            <a:r>
              <a:rPr lang="en" sz="1600" b="1" dirty="0">
                <a:latin typeface="Calibri" panose="020F0502020204030204" pitchFamily="34" charset="0"/>
                <a:ea typeface="Calibri" panose="020F0502020204030204" pitchFamily="34" charset="0"/>
                <a:cs typeface="Calibri" panose="020F0502020204030204" pitchFamily="34" charset="0"/>
                <a:sym typeface="Calibri"/>
              </a:rPr>
              <a:t>Result</a:t>
            </a:r>
            <a:endParaRPr sz="1600" b="1" dirty="0">
              <a:latin typeface="Calibri" panose="020F0502020204030204" pitchFamily="34" charset="0"/>
              <a:ea typeface="Calibri" panose="020F0502020204030204" pitchFamily="34" charset="0"/>
              <a:cs typeface="Calibri" panose="020F0502020204030204" pitchFamily="34" charset="0"/>
              <a:sym typeface="Calibri"/>
            </a:endParaRPr>
          </a:p>
          <a:p>
            <a:pPr marL="342900" marR="0" lvl="0" indent="-342900" algn="l" rtl="0">
              <a:spcBef>
                <a:spcPts val="0"/>
              </a:spcBef>
              <a:spcAft>
                <a:spcPts val="0"/>
              </a:spcAft>
              <a:buSzPts val="1900"/>
              <a:buFont typeface="Arial" panose="020B0604020202020204" pitchFamily="34" charset="0"/>
              <a:buChar char="•"/>
            </a:pPr>
            <a:r>
              <a:rPr lang="en" sz="1600" b="1" dirty="0">
                <a:latin typeface="Calibri" panose="020F0502020204030204" pitchFamily="34" charset="0"/>
                <a:ea typeface="Calibri" panose="020F0502020204030204" pitchFamily="34" charset="0"/>
                <a:cs typeface="Calibri" panose="020F0502020204030204" pitchFamily="34" charset="0"/>
                <a:sym typeface="Calibri"/>
              </a:rPr>
              <a:t>Conclusion</a:t>
            </a:r>
            <a:endParaRPr sz="1600" b="1" dirty="0">
              <a:latin typeface="Calibri" panose="020F0502020204030204" pitchFamily="34" charset="0"/>
              <a:ea typeface="Calibri" panose="020F0502020204030204" pitchFamily="34" charset="0"/>
              <a:cs typeface="Calibri" panose="020F0502020204030204" pitchFamily="34" charset="0"/>
              <a:sym typeface="Calibri"/>
            </a:endParaRPr>
          </a:p>
          <a:p>
            <a:pPr marL="342900" marR="0" lvl="0" indent="-342900" algn="l" rtl="0">
              <a:spcBef>
                <a:spcPts val="0"/>
              </a:spcBef>
              <a:spcAft>
                <a:spcPts val="0"/>
              </a:spcAft>
              <a:buClr>
                <a:srgbClr val="000000"/>
              </a:buClr>
              <a:buSzPts val="1900"/>
              <a:buFont typeface="Arial" panose="020B0604020202020204" pitchFamily="34" charset="0"/>
              <a:buChar char="•"/>
            </a:pPr>
            <a:r>
              <a:rPr lang="en" sz="1600" b="1"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References</a:t>
            </a:r>
            <a:endParaRPr sz="1600" dirty="0">
              <a:latin typeface="Calibri" panose="020F0502020204030204" pitchFamily="34" charset="0"/>
              <a:ea typeface="Calibri" panose="020F0502020204030204" pitchFamily="34" charset="0"/>
              <a:cs typeface="Calibri" panose="020F0502020204030204" pitchFamily="34" charset="0"/>
              <a:sym typeface="Calibri"/>
            </a:endParaRPr>
          </a:p>
          <a:p>
            <a:pPr marL="0" marR="0" lvl="0" indent="0" algn="l" rtl="0">
              <a:spcBef>
                <a:spcPts val="0"/>
              </a:spcBef>
              <a:spcAft>
                <a:spcPts val="0"/>
              </a:spcAft>
              <a:buNone/>
            </a:pPr>
            <a:endParaRPr sz="1900" b="1" dirty="0">
              <a:solidFill>
                <a:srgbClr val="000000"/>
              </a:solidFill>
              <a:latin typeface="Calibri"/>
              <a:ea typeface="Calibri"/>
              <a:cs typeface="Calibri"/>
              <a:sym typeface="Calibri"/>
            </a:endParaRPr>
          </a:p>
          <a:p>
            <a:pPr marL="0" marR="0" lvl="0" indent="0" algn="l" rtl="0">
              <a:lnSpc>
                <a:spcPct val="150000"/>
              </a:lnSpc>
              <a:spcBef>
                <a:spcPts val="0"/>
              </a:spcBef>
              <a:spcAft>
                <a:spcPts val="0"/>
              </a:spcAft>
              <a:buNone/>
            </a:pPr>
            <a:endParaRPr sz="2700" b="1" dirty="0">
              <a:solidFill>
                <a:srgbClr val="000000"/>
              </a:solidFill>
              <a:latin typeface="Calibri"/>
              <a:ea typeface="Calibri"/>
              <a:cs typeface="Calibri"/>
              <a:sym typeface="Calibri"/>
            </a:endParaRPr>
          </a:p>
          <a:p>
            <a:pPr marL="0" marR="0" lvl="0" indent="0" algn="l" rtl="0">
              <a:lnSpc>
                <a:spcPct val="150000"/>
              </a:lnSpc>
              <a:spcBef>
                <a:spcPts val="0"/>
              </a:spcBef>
              <a:spcAft>
                <a:spcPts val="0"/>
              </a:spcAft>
              <a:buNone/>
            </a:pPr>
            <a:endParaRPr sz="2700" b="1" dirty="0">
              <a:solidFill>
                <a:srgbClr val="000000"/>
              </a:solidFill>
              <a:latin typeface="Calibri"/>
              <a:ea typeface="Calibri"/>
              <a:cs typeface="Calibri"/>
              <a:sym typeface="Calibri"/>
            </a:endParaRPr>
          </a:p>
          <a:p>
            <a:pPr marL="0" marR="0" lvl="0" indent="0" algn="l" rtl="0">
              <a:lnSpc>
                <a:spcPct val="150000"/>
              </a:lnSpc>
              <a:spcBef>
                <a:spcPts val="0"/>
              </a:spcBef>
              <a:spcAft>
                <a:spcPts val="0"/>
              </a:spcAft>
              <a:buNone/>
            </a:pPr>
            <a:r>
              <a:rPr lang="en" sz="2700" b="1" dirty="0">
                <a:solidFill>
                  <a:srgbClr val="000000"/>
                </a:solidFill>
                <a:latin typeface="Calibri"/>
                <a:ea typeface="Calibri"/>
                <a:cs typeface="Calibri"/>
                <a:sym typeface="Calibri"/>
              </a:rPr>
              <a:t>	</a:t>
            </a:r>
            <a:endParaRPr sz="17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dirty="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44"/>
          <p:cNvPicPr preferRelativeResize="0"/>
          <p:nvPr/>
        </p:nvPicPr>
        <p:blipFill>
          <a:blip r:embed="rId3"/>
          <a:srcRect/>
          <a:stretch/>
        </p:blipFill>
        <p:spPr>
          <a:xfrm>
            <a:off x="712151" y="152400"/>
            <a:ext cx="7999148" cy="4497325"/>
          </a:xfrm>
          <a:prstGeom prst="rect">
            <a:avLst/>
          </a:prstGeom>
          <a:noFill/>
          <a:ln>
            <a:noFill/>
          </a:ln>
        </p:spPr>
      </p:pic>
      <p:sp>
        <p:nvSpPr>
          <p:cNvPr id="241" name="Google Shape;241;p44"/>
          <p:cNvSpPr txBox="1"/>
          <p:nvPr/>
        </p:nvSpPr>
        <p:spPr>
          <a:xfrm>
            <a:off x="3264675" y="4649725"/>
            <a:ext cx="28941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i="1" dirty="0">
                <a:effectLst/>
                <a:latin typeface="Times New Roman" panose="02020603050405020304" pitchFamily="18" charset="0"/>
                <a:ea typeface="Times New Roman" panose="02020603050405020304" pitchFamily="18" charset="0"/>
              </a:rPr>
              <a:t>Image uploaded and detected </a:t>
            </a:r>
            <a:endParaRPr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45"/>
          <p:cNvPicPr preferRelativeResize="0"/>
          <p:nvPr/>
        </p:nvPicPr>
        <p:blipFill>
          <a:blip r:embed="rId3"/>
          <a:srcRect/>
          <a:stretch/>
        </p:blipFill>
        <p:spPr>
          <a:xfrm>
            <a:off x="711506" y="152400"/>
            <a:ext cx="7974738" cy="4483601"/>
          </a:xfrm>
          <a:prstGeom prst="rect">
            <a:avLst/>
          </a:prstGeom>
          <a:noFill/>
          <a:ln>
            <a:noFill/>
          </a:ln>
        </p:spPr>
      </p:pic>
      <p:sp>
        <p:nvSpPr>
          <p:cNvPr id="247" name="Google Shape;247;p45"/>
          <p:cNvSpPr txBox="1"/>
          <p:nvPr/>
        </p:nvSpPr>
        <p:spPr>
          <a:xfrm>
            <a:off x="3368375" y="4678209"/>
            <a:ext cx="2661000" cy="461635"/>
          </a:xfrm>
          <a:prstGeom prst="rect">
            <a:avLst/>
          </a:prstGeom>
          <a:noFill/>
          <a:ln>
            <a:noFill/>
          </a:ln>
        </p:spPr>
        <p:txBody>
          <a:bodyPr spcFirstLastPara="1" wrap="square" lIns="91425" tIns="91425" rIns="91425" bIns="91425" anchor="t" anchorCtr="0">
            <a:spAutoFit/>
          </a:bodyPr>
          <a:lstStyle/>
          <a:p>
            <a:pPr algn="ctr"/>
            <a:r>
              <a:rPr lang="en-US" sz="1800" i="1" dirty="0">
                <a:effectLst/>
                <a:latin typeface="Times New Roman" panose="02020603050405020304" pitchFamily="18" charset="0"/>
                <a:ea typeface="Times New Roman" panose="02020603050405020304" pitchFamily="18" charset="0"/>
              </a:rPr>
              <a:t>Next Image uploading</a:t>
            </a:r>
            <a:endParaRPr lang="en-IN" sz="1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46"/>
          <p:cNvPicPr preferRelativeResize="0"/>
          <p:nvPr/>
        </p:nvPicPr>
        <p:blipFill>
          <a:blip r:embed="rId3"/>
          <a:srcRect/>
          <a:stretch/>
        </p:blipFill>
        <p:spPr>
          <a:xfrm>
            <a:off x="695801" y="152400"/>
            <a:ext cx="7999148" cy="4497325"/>
          </a:xfrm>
          <a:prstGeom prst="rect">
            <a:avLst/>
          </a:prstGeom>
          <a:noFill/>
          <a:ln>
            <a:noFill/>
          </a:ln>
        </p:spPr>
      </p:pic>
      <p:sp>
        <p:nvSpPr>
          <p:cNvPr id="253" name="Google Shape;253;p46"/>
          <p:cNvSpPr txBox="1"/>
          <p:nvPr/>
        </p:nvSpPr>
        <p:spPr>
          <a:xfrm>
            <a:off x="1811863" y="4681865"/>
            <a:ext cx="5767023" cy="461635"/>
          </a:xfrm>
          <a:prstGeom prst="rect">
            <a:avLst/>
          </a:prstGeom>
          <a:noFill/>
          <a:ln>
            <a:noFill/>
          </a:ln>
        </p:spPr>
        <p:txBody>
          <a:bodyPr spcFirstLastPara="1" wrap="square" lIns="91425" tIns="91425" rIns="91425" bIns="91425" anchor="t" anchorCtr="0">
            <a:spAutoFit/>
          </a:bodyPr>
          <a:lstStyle/>
          <a:p>
            <a:pPr algn="ctr"/>
            <a:r>
              <a:rPr lang="en-US" sz="1800" dirty="0">
                <a:effectLst/>
                <a:latin typeface="Times New Roman" panose="02020603050405020304" pitchFamily="18" charset="0"/>
                <a:ea typeface="Times New Roman" panose="02020603050405020304" pitchFamily="18" charset="0"/>
              </a:rPr>
              <a:t>Image </a:t>
            </a:r>
            <a:r>
              <a:rPr lang="en-US" sz="1800" i="1" dirty="0">
                <a:effectLst/>
                <a:latin typeface="Times New Roman" panose="02020603050405020304" pitchFamily="18" charset="0"/>
                <a:ea typeface="Times New Roman" panose="02020603050405020304" pitchFamily="18" charset="0"/>
              </a:rPr>
              <a:t>Detection and giving alert with audio and statement</a:t>
            </a:r>
            <a:endParaRPr lang="en-IN" sz="1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46"/>
          <p:cNvPicPr preferRelativeResize="0"/>
          <p:nvPr/>
        </p:nvPicPr>
        <p:blipFill>
          <a:blip r:embed="rId3"/>
          <a:srcRect/>
          <a:stretch/>
        </p:blipFill>
        <p:spPr>
          <a:xfrm>
            <a:off x="695801" y="152400"/>
            <a:ext cx="7999148" cy="4497324"/>
          </a:xfrm>
          <a:prstGeom prst="rect">
            <a:avLst/>
          </a:prstGeom>
          <a:noFill/>
          <a:ln>
            <a:noFill/>
          </a:ln>
        </p:spPr>
      </p:pic>
      <p:sp>
        <p:nvSpPr>
          <p:cNvPr id="253" name="Google Shape;253;p46"/>
          <p:cNvSpPr txBox="1"/>
          <p:nvPr/>
        </p:nvSpPr>
        <p:spPr>
          <a:xfrm>
            <a:off x="1811863" y="4681865"/>
            <a:ext cx="5767023" cy="461635"/>
          </a:xfrm>
          <a:prstGeom prst="rect">
            <a:avLst/>
          </a:prstGeom>
          <a:noFill/>
          <a:ln>
            <a:noFill/>
          </a:ln>
        </p:spPr>
        <p:txBody>
          <a:bodyPr spcFirstLastPara="1" wrap="square" lIns="91425" tIns="91425" rIns="91425" bIns="91425" anchor="t" anchorCtr="0">
            <a:spAutoFit/>
          </a:bodyPr>
          <a:lstStyle/>
          <a:p>
            <a:pPr algn="ctr"/>
            <a:r>
              <a:rPr lang="en-US" sz="1800" i="1" dirty="0">
                <a:effectLst/>
                <a:latin typeface="Times New Roman" panose="02020603050405020304" pitchFamily="18" charset="0"/>
                <a:ea typeface="Times New Roman" panose="02020603050405020304" pitchFamily="18" charset="0"/>
              </a:rPr>
              <a:t>uploading no face image and detected</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60940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 name="Picture 1">
            <a:extLst>
              <a:ext uri="{FF2B5EF4-FFF2-40B4-BE49-F238E27FC236}">
                <a16:creationId xmlns:a16="http://schemas.microsoft.com/office/drawing/2014/main" id="{B922C6BA-E9D6-1C4E-8A8F-E14A346D9C18}"/>
              </a:ext>
            </a:extLst>
          </p:cNvPr>
          <p:cNvPicPr>
            <a:picLocks noChangeAspect="1"/>
          </p:cNvPicPr>
          <p:nvPr/>
        </p:nvPicPr>
        <p:blipFill>
          <a:blip r:embed="rId3"/>
          <a:stretch>
            <a:fillRect/>
          </a:stretch>
        </p:blipFill>
        <p:spPr>
          <a:xfrm>
            <a:off x="5172801" y="1339201"/>
            <a:ext cx="3513999" cy="3513999"/>
          </a:xfrm>
          <a:prstGeom prst="rect">
            <a:avLst/>
          </a:prstGeom>
        </p:spPr>
      </p:pic>
      <p:sp>
        <p:nvSpPr>
          <p:cNvPr id="258" name="Google Shape;258;p47"/>
          <p:cNvSpPr/>
          <p:nvPr/>
        </p:nvSpPr>
        <p:spPr>
          <a:xfrm>
            <a:off x="457200" y="800010"/>
            <a:ext cx="838116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59" name="Google Shape;259;p47"/>
          <p:cNvSpPr/>
          <p:nvPr/>
        </p:nvSpPr>
        <p:spPr>
          <a:xfrm>
            <a:off x="457225" y="290300"/>
            <a:ext cx="8381100" cy="341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3200" b="1">
                <a:solidFill>
                  <a:srgbClr val="C00000"/>
                </a:solidFill>
                <a:latin typeface="Calibri"/>
                <a:ea typeface="Calibri"/>
                <a:cs typeface="Calibri"/>
                <a:sym typeface="Calibri"/>
              </a:rPr>
              <a:t>Conclusion</a:t>
            </a:r>
            <a:endParaRPr sz="3200">
              <a:solidFill>
                <a:srgbClr val="C00000"/>
              </a:solidFill>
              <a:latin typeface="Calibri"/>
              <a:ea typeface="Calibri"/>
              <a:cs typeface="Calibri"/>
              <a:sym typeface="Calibri"/>
            </a:endParaRPr>
          </a:p>
        </p:txBody>
      </p:sp>
      <p:sp>
        <p:nvSpPr>
          <p:cNvPr id="260" name="Google Shape;260;p47"/>
          <p:cNvSpPr txBox="1"/>
          <p:nvPr/>
        </p:nvSpPr>
        <p:spPr>
          <a:xfrm>
            <a:off x="457200" y="1339201"/>
            <a:ext cx="4631167" cy="2031285"/>
          </a:xfrm>
          <a:prstGeom prst="rect">
            <a:avLst/>
          </a:prstGeom>
          <a:noFill/>
          <a:ln>
            <a:noFill/>
          </a:ln>
        </p:spPr>
        <p:txBody>
          <a:bodyPr spcFirstLastPara="1" wrap="square" lIns="91425" tIns="45700" rIns="91425" bIns="45700" anchor="t" anchorCtr="0">
            <a:spAutoFit/>
          </a:bodyPr>
          <a:lstStyle/>
          <a:p>
            <a:pPr algn="just"/>
            <a:r>
              <a:rPr lang="en-IN" sz="1800" dirty="0">
                <a:effectLst/>
                <a:latin typeface="Times New Roman" panose="02020603050405020304" pitchFamily="18" charset="0"/>
                <a:ea typeface="Calibri" panose="020F0502020204030204" pitchFamily="34" charset="0"/>
                <a:cs typeface="Gautami" panose="020B0502040204020203" pitchFamily="34" charset="0"/>
              </a:rPr>
              <a:t>The drowsiness detection system project aims to enhance safety by alerting users when signs of drowsiness are detected. This comprehensive system integrates multiple components, including a user interface, image processing, drowsiness detection algorithms, and alert mechanisms, to provide a robust solution.</a:t>
            </a:r>
            <a:endParaRPr lang="en-IN" sz="1800" dirty="0">
              <a:effectLst/>
              <a:latin typeface="Consolas" panose="020B0609020204030204" pitchFamily="49" charset="0"/>
              <a:ea typeface="Calibri" panose="020F0502020204030204" pitchFamily="34" charset="0"/>
              <a:cs typeface="Gautami" panose="020B0502040204020203"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65"/>
        <p:cNvGrpSpPr/>
        <p:nvPr/>
      </p:nvGrpSpPr>
      <p:grpSpPr>
        <a:xfrm>
          <a:off x="0" y="0"/>
          <a:ext cx="0" cy="0"/>
          <a:chOff x="0" y="0"/>
          <a:chExt cx="0" cy="0"/>
        </a:xfrm>
      </p:grpSpPr>
      <p:sp>
        <p:nvSpPr>
          <p:cNvPr id="266" name="Google Shape;266;p48"/>
          <p:cNvSpPr/>
          <p:nvPr/>
        </p:nvSpPr>
        <p:spPr>
          <a:xfrm>
            <a:off x="228600" y="685800"/>
            <a:ext cx="838116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8"/>
          <p:cNvSpPr txBox="1"/>
          <p:nvPr/>
        </p:nvSpPr>
        <p:spPr>
          <a:xfrm>
            <a:off x="152400" y="228600"/>
            <a:ext cx="2819400" cy="8079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3200" b="1">
                <a:solidFill>
                  <a:srgbClr val="C00000"/>
                </a:solidFill>
                <a:latin typeface="Calibri"/>
                <a:ea typeface="Calibri"/>
                <a:cs typeface="Calibri"/>
                <a:sym typeface="Calibri"/>
              </a:rPr>
              <a:t>References</a:t>
            </a:r>
            <a:endParaRPr sz="3200">
              <a:solidFill>
                <a:srgbClr val="C00000"/>
              </a:solidFill>
              <a:latin typeface="Calibri"/>
              <a:ea typeface="Calibri"/>
              <a:cs typeface="Calibri"/>
              <a:sym typeface="Calibri"/>
            </a:endParaRPr>
          </a:p>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268" name="Google Shape;268;p48"/>
          <p:cNvSpPr txBox="1"/>
          <p:nvPr/>
        </p:nvSpPr>
        <p:spPr>
          <a:xfrm flipH="1">
            <a:off x="228481" y="1181840"/>
            <a:ext cx="4983600" cy="1323600"/>
          </a:xfrm>
          <a:prstGeom prst="rect">
            <a:avLst/>
          </a:prstGeom>
          <a:noFill/>
          <a:ln>
            <a:noFill/>
          </a:ln>
        </p:spPr>
        <p:txBody>
          <a:bodyPr spcFirstLastPara="1" wrap="square" lIns="91425" tIns="45700" rIns="91425" bIns="45700" anchor="t" anchorCtr="0">
            <a:spAutoFit/>
          </a:bodyPr>
          <a:lstStyle/>
          <a:p>
            <a:pPr marL="457200" marR="0" lvl="0" indent="-330200" algn="l" rtl="0">
              <a:spcBef>
                <a:spcPts val="0"/>
              </a:spcBef>
              <a:spcAft>
                <a:spcPts val="0"/>
              </a:spcAft>
              <a:buSzPts val="1600"/>
              <a:buFont typeface="Calibri"/>
              <a:buChar char="❏"/>
            </a:pPr>
            <a:r>
              <a:rPr lang="en" sz="1600" u="sng">
                <a:solidFill>
                  <a:schemeClr val="hlink"/>
                </a:solidFill>
                <a:latin typeface="Calibri"/>
                <a:ea typeface="Calibri"/>
                <a:cs typeface="Calibri"/>
                <a:sym typeface="Calibri"/>
                <a:hlinkClick r:id="rId3"/>
              </a:rPr>
              <a:t>https://docs.djangoproject.com/en/4.1/</a:t>
            </a:r>
            <a:r>
              <a:rPr lang="en" sz="1600">
                <a:latin typeface="Calibri"/>
                <a:ea typeface="Calibri"/>
                <a:cs typeface="Calibri"/>
                <a:sym typeface="Calibri"/>
              </a:rPr>
              <a:t> </a:t>
            </a:r>
            <a:endParaRPr sz="1600">
              <a:latin typeface="Calibri"/>
              <a:ea typeface="Calibri"/>
              <a:cs typeface="Calibri"/>
              <a:sym typeface="Calibri"/>
            </a:endParaRPr>
          </a:p>
          <a:p>
            <a:pPr marL="457200" marR="0" lvl="0" indent="-330200" algn="l" rtl="0">
              <a:spcBef>
                <a:spcPts val="0"/>
              </a:spcBef>
              <a:spcAft>
                <a:spcPts val="0"/>
              </a:spcAft>
              <a:buSzPts val="1600"/>
              <a:buFont typeface="Calibri"/>
              <a:buChar char="❏"/>
            </a:pPr>
            <a:r>
              <a:rPr lang="en" sz="1600" u="sng">
                <a:solidFill>
                  <a:schemeClr val="hlink"/>
                </a:solidFill>
                <a:latin typeface="Calibri"/>
                <a:ea typeface="Calibri"/>
                <a:cs typeface="Calibri"/>
                <a:sym typeface="Calibri"/>
                <a:hlinkClick r:id="rId4"/>
              </a:rPr>
              <a:t>https://www.tidio.com/panel/dashboard</a:t>
            </a:r>
            <a:r>
              <a:rPr lang="en" sz="1600">
                <a:latin typeface="Calibri"/>
                <a:ea typeface="Calibri"/>
                <a:cs typeface="Calibri"/>
                <a:sym typeface="Calibri"/>
              </a:rPr>
              <a:t> </a:t>
            </a:r>
            <a:endParaRPr sz="1600">
              <a:latin typeface="Calibri"/>
              <a:ea typeface="Calibri"/>
              <a:cs typeface="Calibri"/>
              <a:sym typeface="Calibri"/>
            </a:endParaRPr>
          </a:p>
          <a:p>
            <a:pPr marL="457200" marR="0" lvl="0" indent="-330200" algn="l" rtl="0">
              <a:spcBef>
                <a:spcPts val="0"/>
              </a:spcBef>
              <a:spcAft>
                <a:spcPts val="0"/>
              </a:spcAft>
              <a:buSzPts val="1600"/>
              <a:buFont typeface="Calibri"/>
              <a:buChar char="❏"/>
            </a:pPr>
            <a:r>
              <a:rPr lang="en" sz="1600" u="sng">
                <a:solidFill>
                  <a:schemeClr val="hlink"/>
                </a:solidFill>
                <a:latin typeface="Calibri"/>
                <a:ea typeface="Calibri"/>
                <a:cs typeface="Calibri"/>
                <a:sym typeface="Calibri"/>
                <a:hlinkClick r:id="rId5"/>
              </a:rPr>
              <a:t>www.w3schools.com</a:t>
            </a:r>
            <a:endParaRPr sz="1600">
              <a:solidFill>
                <a:schemeClr val="dk1"/>
              </a:solidFill>
              <a:latin typeface="Calibri"/>
              <a:ea typeface="Calibri"/>
              <a:cs typeface="Calibri"/>
              <a:sym typeface="Calibri"/>
            </a:endParaRPr>
          </a:p>
          <a:p>
            <a:pPr marL="457200" marR="0" lvl="0" indent="-330200" algn="l" rtl="0">
              <a:spcBef>
                <a:spcPts val="0"/>
              </a:spcBef>
              <a:spcAft>
                <a:spcPts val="0"/>
              </a:spcAft>
              <a:buSzPts val="1600"/>
              <a:buFont typeface="Calibri"/>
              <a:buChar char="❏"/>
            </a:pPr>
            <a:r>
              <a:rPr lang="en" sz="1600" u="sng">
                <a:solidFill>
                  <a:schemeClr val="hlink"/>
                </a:solidFill>
                <a:latin typeface="Calibri"/>
                <a:ea typeface="Calibri"/>
                <a:cs typeface="Calibri"/>
                <a:sym typeface="Calibri"/>
                <a:hlinkClick r:id="rId6"/>
              </a:rPr>
              <a:t>www.wikipedia.com</a:t>
            </a:r>
            <a:endParaRPr sz="1600">
              <a:solidFill>
                <a:schemeClr val="dk1"/>
              </a:solidFill>
              <a:latin typeface="Calibri"/>
              <a:ea typeface="Calibri"/>
              <a:cs typeface="Calibri"/>
              <a:sym typeface="Calibri"/>
            </a:endParaRPr>
          </a:p>
          <a:p>
            <a:pPr marL="457200" marR="0" lvl="0" indent="-330200" algn="l" rtl="0">
              <a:spcBef>
                <a:spcPts val="0"/>
              </a:spcBef>
              <a:spcAft>
                <a:spcPts val="0"/>
              </a:spcAft>
              <a:buSzPts val="1600"/>
              <a:buFont typeface="Calibri"/>
              <a:buChar char="❏"/>
            </a:pPr>
            <a:r>
              <a:rPr lang="en" sz="1600" u="sng">
                <a:solidFill>
                  <a:schemeClr val="hlink"/>
                </a:solidFill>
                <a:latin typeface="Calibri"/>
                <a:ea typeface="Calibri"/>
                <a:cs typeface="Calibri"/>
                <a:sym typeface="Calibri"/>
                <a:hlinkClick r:id="rId7"/>
              </a:rPr>
              <a:t>www.tutorialspoint.com</a:t>
            </a:r>
            <a:endParaRPr sz="16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9"/>
          <p:cNvSpPr/>
          <p:nvPr/>
        </p:nvSpPr>
        <p:spPr>
          <a:xfrm>
            <a:off x="1093575" y="1742575"/>
            <a:ext cx="6771600" cy="117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9600" b="1" cap="none">
                <a:solidFill>
                  <a:srgbClr val="BDD1F9"/>
                </a:solidFill>
                <a:latin typeface="Calibri"/>
                <a:ea typeface="Calibri"/>
                <a:cs typeface="Calibri"/>
                <a:sym typeface="Calibri"/>
              </a:rPr>
              <a:t>Thank You!</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20"/>
        <p:cNvGrpSpPr/>
        <p:nvPr/>
      </p:nvGrpSpPr>
      <p:grpSpPr>
        <a:xfrm>
          <a:off x="0" y="0"/>
          <a:ext cx="0" cy="0"/>
          <a:chOff x="0" y="0"/>
          <a:chExt cx="0" cy="0"/>
        </a:xfrm>
      </p:grpSpPr>
      <p:sp>
        <p:nvSpPr>
          <p:cNvPr id="121" name="Google Shape;121;p28"/>
          <p:cNvSpPr/>
          <p:nvPr/>
        </p:nvSpPr>
        <p:spPr>
          <a:xfrm>
            <a:off x="457200" y="2376810"/>
            <a:ext cx="807660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8"/>
          <p:cNvSpPr/>
          <p:nvPr/>
        </p:nvSpPr>
        <p:spPr>
          <a:xfrm>
            <a:off x="228600" y="1679933"/>
            <a:ext cx="8152500" cy="5703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 sz="4400" b="1">
                <a:solidFill>
                  <a:srgbClr val="000000"/>
                </a:solidFill>
                <a:latin typeface="Arial Black"/>
                <a:ea typeface="Arial Black"/>
                <a:cs typeface="Arial Black"/>
                <a:sym typeface="Arial Black"/>
              </a:rPr>
              <a:t>Abstract </a:t>
            </a:r>
            <a:endParaRPr sz="1800">
              <a:solidFill>
                <a:schemeClr val="dk1"/>
              </a:solidFill>
              <a:latin typeface="Arial Black"/>
              <a:ea typeface="Arial Black"/>
              <a:cs typeface="Arial Black"/>
              <a:sym typeface="Arial Black"/>
            </a:endParaRPr>
          </a:p>
        </p:txBody>
      </p:sp>
      <p:sp>
        <p:nvSpPr>
          <p:cNvPr id="123" name="Google Shape;123;p28"/>
          <p:cNvSpPr/>
          <p:nvPr/>
        </p:nvSpPr>
        <p:spPr>
          <a:xfrm>
            <a:off x="685800" y="971460"/>
            <a:ext cx="7619400" cy="581850"/>
          </a:xfrm>
          <a:prstGeom prst="rect">
            <a:avLst/>
          </a:prstGeom>
          <a:noFill/>
          <a:ln>
            <a:noFill/>
          </a:ln>
        </p:spPr>
        <p:txBody>
          <a:bodyPr spcFirstLastPara="1" wrap="square" lIns="90000" tIns="45000" rIns="90000" bIns="45000" anchor="t" anchorCtr="0">
            <a:noAutofit/>
          </a:bodyPr>
          <a:lstStyle/>
          <a:p>
            <a:pPr marL="0" marR="0" lvl="0" indent="0" algn="l" rtl="0">
              <a:lnSpc>
                <a:spcPct val="150000"/>
              </a:lnSpc>
              <a:spcBef>
                <a:spcPts val="0"/>
              </a:spcBef>
              <a:spcAft>
                <a:spcPts val="0"/>
              </a:spcAft>
              <a:buNone/>
            </a:pP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9"/>
          <p:cNvSpPr/>
          <p:nvPr/>
        </p:nvSpPr>
        <p:spPr>
          <a:xfrm>
            <a:off x="457200" y="800100"/>
            <a:ext cx="838116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9"/>
          <p:cNvSpPr txBox="1"/>
          <p:nvPr/>
        </p:nvSpPr>
        <p:spPr>
          <a:xfrm>
            <a:off x="571075" y="244226"/>
            <a:ext cx="3657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3200" b="1">
                <a:solidFill>
                  <a:srgbClr val="C00000"/>
                </a:solidFill>
                <a:latin typeface="Calibri"/>
                <a:ea typeface="Calibri"/>
                <a:cs typeface="Calibri"/>
                <a:sym typeface="Calibri"/>
              </a:rPr>
              <a:t>ABSTRACT</a:t>
            </a:r>
            <a:endParaRPr>
              <a:latin typeface="Calibri"/>
              <a:ea typeface="Calibri"/>
              <a:cs typeface="Calibri"/>
              <a:sym typeface="Calibri"/>
            </a:endParaRPr>
          </a:p>
        </p:txBody>
      </p:sp>
      <p:sp>
        <p:nvSpPr>
          <p:cNvPr id="130" name="Google Shape;130;p29"/>
          <p:cNvSpPr txBox="1"/>
          <p:nvPr/>
        </p:nvSpPr>
        <p:spPr>
          <a:xfrm>
            <a:off x="571080" y="1197513"/>
            <a:ext cx="8153400" cy="2308284"/>
          </a:xfrm>
          <a:prstGeom prst="rect">
            <a:avLst/>
          </a:prstGeom>
          <a:noFill/>
          <a:ln>
            <a:noFill/>
          </a:ln>
        </p:spPr>
        <p:txBody>
          <a:bodyPr spcFirstLastPara="1" wrap="square" lIns="91425" tIns="45700" rIns="91425" bIns="45700" anchor="t" anchorCtr="0">
            <a:sp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Drowsy driving is a major cause of accidents. This project presents a system that analyzes uploaded images of drivers to detect drowsiness using eye closure duration and blink frequency. The system employs image processing and machine learning to calculate the Eye Aspect Ratio (EAR) for alertness detection.</a:t>
            </a:r>
          </a:p>
          <a:p>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dirty="0">
                <a:latin typeface="Calibri" panose="020F0502020204030204" pitchFamily="34" charset="0"/>
                <a:ea typeface="Calibri" panose="020F0502020204030204" pitchFamily="34" charset="0"/>
                <a:cs typeface="Calibri" panose="020F0502020204030204" pitchFamily="34" charset="0"/>
              </a:rPr>
              <a:t>Featuring an easy-to-use interface for image uploads, the system alerts drivers if drowsiness is detected. With data from public and custom sources, the system achieves a 92% accuracy rate. This solution offers a practical approach to enhancing road safety by reducing accidents from driver fatigue.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35"/>
        <p:cNvGrpSpPr/>
        <p:nvPr/>
      </p:nvGrpSpPr>
      <p:grpSpPr>
        <a:xfrm>
          <a:off x="0" y="0"/>
          <a:ext cx="0" cy="0"/>
          <a:chOff x="0" y="0"/>
          <a:chExt cx="0" cy="0"/>
        </a:xfrm>
      </p:grpSpPr>
      <p:sp>
        <p:nvSpPr>
          <p:cNvPr id="136" name="Google Shape;136;p30"/>
          <p:cNvSpPr/>
          <p:nvPr/>
        </p:nvSpPr>
        <p:spPr>
          <a:xfrm>
            <a:off x="381240" y="2313585"/>
            <a:ext cx="8381520" cy="5661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0"/>
          <p:cNvSpPr/>
          <p:nvPr/>
        </p:nvSpPr>
        <p:spPr>
          <a:xfrm>
            <a:off x="-876300" y="1661925"/>
            <a:ext cx="10896600" cy="5703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 sz="4400" b="1">
                <a:solidFill>
                  <a:srgbClr val="000000"/>
                </a:solidFill>
                <a:latin typeface="Arial Black"/>
                <a:ea typeface="Arial Black"/>
                <a:cs typeface="Arial Black"/>
                <a:sym typeface="Arial Black"/>
              </a:rPr>
              <a:t>I</a:t>
            </a:r>
            <a:r>
              <a:rPr lang="en" sz="3200" b="1">
                <a:solidFill>
                  <a:srgbClr val="000000"/>
                </a:solidFill>
                <a:latin typeface="Arial Black"/>
                <a:ea typeface="Arial Black"/>
                <a:cs typeface="Arial Black"/>
                <a:sym typeface="Arial Black"/>
              </a:rPr>
              <a:t>NTRODUCTION</a:t>
            </a:r>
            <a:endParaRPr sz="18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2" name="Picture 1">
            <a:extLst>
              <a:ext uri="{FF2B5EF4-FFF2-40B4-BE49-F238E27FC236}">
                <a16:creationId xmlns:a16="http://schemas.microsoft.com/office/drawing/2014/main" id="{CD46CE0E-1FAD-57CE-1518-67F7B8360A2F}"/>
              </a:ext>
            </a:extLst>
          </p:cNvPr>
          <p:cNvPicPr>
            <a:picLocks noChangeAspect="1"/>
          </p:cNvPicPr>
          <p:nvPr/>
        </p:nvPicPr>
        <p:blipFill>
          <a:blip r:embed="rId3"/>
          <a:stretch>
            <a:fillRect/>
          </a:stretch>
        </p:blipFill>
        <p:spPr>
          <a:xfrm>
            <a:off x="5324361" y="1305343"/>
            <a:ext cx="3513999" cy="3513999"/>
          </a:xfrm>
          <a:prstGeom prst="rect">
            <a:avLst/>
          </a:prstGeom>
        </p:spPr>
      </p:pic>
      <p:sp>
        <p:nvSpPr>
          <p:cNvPr id="143" name="Google Shape;143;p31"/>
          <p:cNvSpPr/>
          <p:nvPr/>
        </p:nvSpPr>
        <p:spPr>
          <a:xfrm>
            <a:off x="457200" y="800010"/>
            <a:ext cx="838116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44" name="Google Shape;144;p31"/>
          <p:cNvSpPr/>
          <p:nvPr/>
        </p:nvSpPr>
        <p:spPr>
          <a:xfrm>
            <a:off x="457200" y="324158"/>
            <a:ext cx="8381160" cy="4330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3200" b="1">
                <a:solidFill>
                  <a:srgbClr val="C00000"/>
                </a:solidFill>
                <a:latin typeface="Calibri"/>
                <a:ea typeface="Calibri"/>
                <a:cs typeface="Calibri"/>
                <a:sym typeface="Calibri"/>
              </a:rPr>
              <a:t>Introduction</a:t>
            </a:r>
            <a:endParaRPr sz="1800">
              <a:solidFill>
                <a:srgbClr val="C00000"/>
              </a:solidFill>
              <a:latin typeface="Calibri"/>
              <a:ea typeface="Calibri"/>
              <a:cs typeface="Calibri"/>
              <a:sym typeface="Calibri"/>
            </a:endParaRPr>
          </a:p>
        </p:txBody>
      </p:sp>
      <p:sp>
        <p:nvSpPr>
          <p:cNvPr id="146" name="Google Shape;146;p31"/>
          <p:cNvSpPr txBox="1"/>
          <p:nvPr/>
        </p:nvSpPr>
        <p:spPr>
          <a:xfrm>
            <a:off x="305250" y="1122425"/>
            <a:ext cx="4858421" cy="2893059"/>
          </a:xfrm>
          <a:prstGeom prst="rect">
            <a:avLst/>
          </a:prstGeom>
          <a:noFill/>
          <a:ln>
            <a:noFill/>
          </a:ln>
        </p:spPr>
        <p:txBody>
          <a:bodyPr spcFirstLastPara="1" wrap="square" lIns="91425" tIns="45700" rIns="91425" bIns="45700" anchor="t" anchorCtr="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Purpose</a:t>
            </a:r>
            <a:r>
              <a:rPr lang="en-US" dirty="0">
                <a:latin typeface="Calibri" panose="020F0502020204030204" pitchFamily="34" charset="0"/>
                <a:ea typeface="Calibri" panose="020F0502020204030204" pitchFamily="34" charset="0"/>
                <a:cs typeface="Calibri" panose="020F0502020204030204" pitchFamily="34" charset="0"/>
              </a:rPr>
              <a:t>: Develop a system to detect driver drowsiness from uploaded images.</a:t>
            </a:r>
          </a:p>
          <a:p>
            <a:endParaRPr lang="en-US" b="1" dirty="0">
              <a:latin typeface="Calibri" panose="020F0502020204030204" pitchFamily="34" charset="0"/>
              <a:ea typeface="Calibri" panose="020F0502020204030204" pitchFamily="34" charset="0"/>
              <a:cs typeface="Calibri" panose="020F0502020204030204" pitchFamily="34" charset="0"/>
            </a:endParaRPr>
          </a:p>
          <a:p>
            <a:r>
              <a:rPr lang="en-US" b="1" dirty="0">
                <a:latin typeface="Calibri" panose="020F0502020204030204" pitchFamily="34" charset="0"/>
                <a:ea typeface="Calibri" panose="020F0502020204030204" pitchFamily="34" charset="0"/>
                <a:cs typeface="Calibri" panose="020F0502020204030204" pitchFamily="34" charset="0"/>
              </a:rPr>
              <a:t>Importance</a:t>
            </a:r>
            <a:r>
              <a:rPr lang="en-US" dirty="0">
                <a:latin typeface="Calibri" panose="020F0502020204030204" pitchFamily="34" charset="0"/>
                <a:ea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Drowsy driving is a major cause of road accidents and fatalities.</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Early detection can prevent accidents and save lives.</a:t>
            </a:r>
          </a:p>
          <a:p>
            <a:endParaRPr lang="en-US" b="1" dirty="0">
              <a:latin typeface="Calibri" panose="020F0502020204030204" pitchFamily="34" charset="0"/>
              <a:ea typeface="Calibri" panose="020F0502020204030204" pitchFamily="34" charset="0"/>
              <a:cs typeface="Calibri" panose="020F0502020204030204" pitchFamily="34" charset="0"/>
            </a:endParaRPr>
          </a:p>
          <a:p>
            <a:r>
              <a:rPr lang="en-US" b="1" dirty="0">
                <a:latin typeface="Calibri" panose="020F0502020204030204" pitchFamily="34" charset="0"/>
                <a:ea typeface="Calibri" panose="020F0502020204030204" pitchFamily="34" charset="0"/>
                <a:cs typeface="Calibri" panose="020F0502020204030204" pitchFamily="34" charset="0"/>
              </a:rPr>
              <a:t>Objectives</a:t>
            </a:r>
            <a:r>
              <a:rPr lang="en-US" dirty="0">
                <a:latin typeface="Calibri" panose="020F0502020204030204" pitchFamily="34" charset="0"/>
                <a:ea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Create an accurate detection system using image processing and machine learning.</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Provide a user-friendly interface for image upload and alerting drivers.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51"/>
        <p:cNvGrpSpPr/>
        <p:nvPr/>
      </p:nvGrpSpPr>
      <p:grpSpPr>
        <a:xfrm>
          <a:off x="0" y="0"/>
          <a:ext cx="0" cy="0"/>
          <a:chOff x="0" y="0"/>
          <a:chExt cx="0" cy="0"/>
        </a:xfrm>
      </p:grpSpPr>
      <p:sp>
        <p:nvSpPr>
          <p:cNvPr id="152" name="Google Shape;152;p32"/>
          <p:cNvSpPr/>
          <p:nvPr/>
        </p:nvSpPr>
        <p:spPr>
          <a:xfrm>
            <a:off x="642817" y="2262083"/>
            <a:ext cx="807660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2"/>
          <p:cNvSpPr/>
          <p:nvPr/>
        </p:nvSpPr>
        <p:spPr>
          <a:xfrm>
            <a:off x="604870" y="1562045"/>
            <a:ext cx="8152500" cy="5703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 sz="4400" b="1">
                <a:solidFill>
                  <a:srgbClr val="000000"/>
                </a:solidFill>
                <a:latin typeface="Arial Black"/>
                <a:ea typeface="Arial Black"/>
                <a:cs typeface="Arial Black"/>
                <a:sym typeface="Arial Black"/>
              </a:rPr>
              <a:t>Literature Survey</a:t>
            </a:r>
            <a:endParaRPr sz="18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0" name="Google Shape;160;p33"/>
          <p:cNvSpPr/>
          <p:nvPr/>
        </p:nvSpPr>
        <p:spPr>
          <a:xfrm>
            <a:off x="457200" y="742950"/>
            <a:ext cx="838116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61" name="Google Shape;161;p33"/>
          <p:cNvSpPr/>
          <p:nvPr/>
        </p:nvSpPr>
        <p:spPr>
          <a:xfrm>
            <a:off x="457200" y="342900"/>
            <a:ext cx="8381160" cy="4330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2400" b="1">
                <a:solidFill>
                  <a:srgbClr val="C00000"/>
                </a:solidFill>
                <a:latin typeface="Calibri"/>
                <a:ea typeface="Calibri"/>
                <a:cs typeface="Calibri"/>
                <a:sym typeface="Calibri"/>
              </a:rPr>
              <a:t>Existed system</a:t>
            </a:r>
            <a:endParaRPr sz="2400" b="1">
              <a:solidFill>
                <a:srgbClr val="C00000"/>
              </a:solidFill>
              <a:latin typeface="Calibri"/>
              <a:ea typeface="Calibri"/>
              <a:cs typeface="Calibri"/>
              <a:sym typeface="Calibri"/>
            </a:endParaRPr>
          </a:p>
        </p:txBody>
      </p:sp>
      <p:sp>
        <p:nvSpPr>
          <p:cNvPr id="6" name="TextBox 5">
            <a:extLst>
              <a:ext uri="{FF2B5EF4-FFF2-40B4-BE49-F238E27FC236}">
                <a16:creationId xmlns:a16="http://schemas.microsoft.com/office/drawing/2014/main" id="{1A94A53F-114B-67AC-932F-B6FD93792F92}"/>
              </a:ext>
            </a:extLst>
          </p:cNvPr>
          <p:cNvSpPr txBox="1"/>
          <p:nvPr/>
        </p:nvSpPr>
        <p:spPr>
          <a:xfrm>
            <a:off x="457200" y="1034707"/>
            <a:ext cx="4276165" cy="1846659"/>
          </a:xfrm>
          <a:prstGeom prst="rect">
            <a:avLst/>
          </a:prstGeom>
          <a:noFill/>
        </p:spPr>
        <p:txBody>
          <a:bodyPr wrap="square">
            <a:spAutoFit/>
          </a:bodyPr>
          <a:lstStyle/>
          <a:p>
            <a:pPr marL="342900" lvl="0" indent="-342900" algn="just">
              <a:tabLst>
                <a:tab pos="457200" algn="l"/>
              </a:tabLst>
            </a:pPr>
            <a:r>
              <a:rPr lang="en-IN" sz="1600" b="1" dirty="0">
                <a:effectLst/>
                <a:latin typeface="Calibri" panose="020F0502020204030204" pitchFamily="34" charset="0"/>
                <a:ea typeface="Calibri" panose="020F0502020204030204" pitchFamily="34" charset="0"/>
                <a:cs typeface="Calibri" panose="020F0502020204030204" pitchFamily="34" charset="0"/>
              </a:rPr>
              <a:t>EyeSight Driver Assist Technology (Subaru):</a:t>
            </a:r>
            <a:endParaRPr lang="en-IN" sz="1200" dirty="0">
              <a:effectLst/>
              <a:latin typeface="Calibri" panose="020F0502020204030204" pitchFamily="34" charset="0"/>
              <a:ea typeface="Calibri" panose="020F0502020204030204" pitchFamily="34" charset="0"/>
              <a:cs typeface="Calibri" panose="020F0502020204030204" pitchFamily="34" charset="0"/>
            </a:endParaRPr>
          </a:p>
          <a:p>
            <a:pPr marL="685800" algn="just"/>
            <a:r>
              <a:rPr lang="en-IN" sz="1400" dirty="0">
                <a:effectLst/>
                <a:latin typeface="Calibri" panose="020F0502020204030204" pitchFamily="34" charset="0"/>
                <a:ea typeface="Calibri" panose="020F0502020204030204" pitchFamily="34" charset="0"/>
                <a:cs typeface="Calibri" panose="020F0502020204030204" pitchFamily="34" charset="0"/>
              </a:rPr>
              <a:t>Subaru's EyeSight Driver Assist Technology includes features such as lane departure warning, adaptive cruise control, and pre-collision braking. It also incorporates a driver monitoring system that tracks eye movements and alerts the driver if signs of drowsiness or distraction are detected.</a:t>
            </a:r>
            <a:endParaRPr lang="en-IN" sz="12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descr="Overview | Subaru EyeSight Driver Assist Technology - YouTube">
            <a:extLst>
              <a:ext uri="{FF2B5EF4-FFF2-40B4-BE49-F238E27FC236}">
                <a16:creationId xmlns:a16="http://schemas.microsoft.com/office/drawing/2014/main" id="{7D2A3D91-1C81-AA3C-6B4C-A4024FF484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7978" y="1034707"/>
            <a:ext cx="4030382" cy="1846659"/>
          </a:xfrm>
          <a:prstGeom prst="rect">
            <a:avLst/>
          </a:prstGeom>
          <a:noFill/>
          <a:ln>
            <a:noFill/>
          </a:ln>
        </p:spPr>
      </p:pic>
      <p:sp>
        <p:nvSpPr>
          <p:cNvPr id="8" name="Rectangle 2">
            <a:extLst>
              <a:ext uri="{FF2B5EF4-FFF2-40B4-BE49-F238E27FC236}">
                <a16:creationId xmlns:a16="http://schemas.microsoft.com/office/drawing/2014/main" id="{BE2DED10-EDDC-6E91-5C81-FCBE5C748D5F}"/>
              </a:ext>
            </a:extLst>
          </p:cNvPr>
          <p:cNvSpPr>
            <a:spLocks noChangeArrowheads="1"/>
          </p:cNvSpPr>
          <p:nvPr/>
        </p:nvSpPr>
        <p:spPr bwMode="auto">
          <a:xfrm>
            <a:off x="89210" y="2443162"/>
            <a:ext cx="838116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49" name="Picture 4" descr="Guardian Seeing Machines | Autosense NZ | Driving Road Safety">
            <a:extLst>
              <a:ext uri="{FF2B5EF4-FFF2-40B4-BE49-F238E27FC236}">
                <a16:creationId xmlns:a16="http://schemas.microsoft.com/office/drawing/2014/main" id="{6876E665-EE4F-86D7-EFC8-B5FA641FA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093717"/>
            <a:ext cx="4276165" cy="163121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53FC63B4-1011-703A-AAF3-8C0F31AC9FE2}"/>
              </a:ext>
            </a:extLst>
          </p:cNvPr>
          <p:cNvSpPr>
            <a:spLocks noChangeArrowheads="1"/>
          </p:cNvSpPr>
          <p:nvPr/>
        </p:nvSpPr>
        <p:spPr bwMode="auto">
          <a:xfrm>
            <a:off x="4807978" y="3093717"/>
            <a:ext cx="4030382"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Seeing Machines Guardian System:</a:t>
            </a:r>
            <a:endPar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Seeing Machines Guardian System is an in-cabin monitoring system designed for commercial vehicles and heavy machinery. It uses specialized cameras and machine learning algorithms to detect signs of driver fatigue or distraction, providing immediate alerts to fleet operators.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33"/>
          <p:cNvPicPr preferRelativeResize="0"/>
          <p:nvPr/>
        </p:nvPicPr>
        <p:blipFill rotWithShape="1">
          <a:blip r:embed="rId3">
            <a:alphaModFix/>
          </a:blip>
          <a:srcRect l="14894" r="15891"/>
          <a:stretch/>
        </p:blipFill>
        <p:spPr>
          <a:xfrm>
            <a:off x="4937750" y="2503150"/>
            <a:ext cx="4142226" cy="2571750"/>
          </a:xfrm>
          <a:prstGeom prst="rect">
            <a:avLst/>
          </a:prstGeom>
          <a:noFill/>
          <a:ln>
            <a:noFill/>
          </a:ln>
        </p:spPr>
      </p:pic>
      <p:sp>
        <p:nvSpPr>
          <p:cNvPr id="160" name="Google Shape;160;p33"/>
          <p:cNvSpPr/>
          <p:nvPr/>
        </p:nvSpPr>
        <p:spPr>
          <a:xfrm>
            <a:off x="457200" y="742950"/>
            <a:ext cx="8381160" cy="56700"/>
          </a:xfrm>
          <a:prstGeom prst="rect">
            <a:avLst/>
          </a:prstGeom>
          <a:solidFill>
            <a:srgbClr val="7030A0"/>
          </a:solidFill>
          <a:ln w="25550" cap="flat" cmpd="sng">
            <a:solidFill>
              <a:srgbClr val="3A5F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61" name="Google Shape;161;p33"/>
          <p:cNvSpPr/>
          <p:nvPr/>
        </p:nvSpPr>
        <p:spPr>
          <a:xfrm>
            <a:off x="457200" y="342900"/>
            <a:ext cx="8381160" cy="4330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 sz="2400" b="1">
                <a:solidFill>
                  <a:srgbClr val="C00000"/>
                </a:solidFill>
                <a:latin typeface="Calibri"/>
                <a:ea typeface="Calibri"/>
                <a:cs typeface="Calibri"/>
                <a:sym typeface="Calibri"/>
              </a:rPr>
              <a:t>Existed system</a:t>
            </a:r>
            <a:endParaRPr sz="2400" b="1">
              <a:solidFill>
                <a:srgbClr val="C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8418A317-F03D-D8EE-CF16-0BF4ABA9AEB9}"/>
              </a:ext>
            </a:extLst>
          </p:cNvPr>
          <p:cNvGrpSpPr/>
          <p:nvPr/>
        </p:nvGrpSpPr>
        <p:grpSpPr>
          <a:xfrm>
            <a:off x="380574" y="1220028"/>
            <a:ext cx="7988875" cy="2711147"/>
            <a:chOff x="380574" y="983358"/>
            <a:chExt cx="7988875" cy="2711147"/>
          </a:xfrm>
        </p:grpSpPr>
        <p:sp>
          <p:nvSpPr>
            <p:cNvPr id="162" name="Google Shape;162;p33"/>
            <p:cNvSpPr txBox="1"/>
            <p:nvPr/>
          </p:nvSpPr>
          <p:spPr>
            <a:xfrm>
              <a:off x="380575" y="983358"/>
              <a:ext cx="7988874" cy="1384954"/>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pPr>
              <a:r>
                <a:rPr lang="en"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Problems in existing system:</a:t>
              </a:r>
            </a:p>
            <a:p>
              <a:pPr marR="0" lvl="0" algn="l" rtl="0">
                <a:spcBef>
                  <a:spcPts val="0"/>
                </a:spcBef>
                <a:spcAft>
                  <a:spcPts val="0"/>
                </a:spcAft>
              </a:pPr>
              <a:endParaRPr dirty="0">
                <a:latin typeface="Calibri" panose="020F0502020204030204" pitchFamily="34" charset="0"/>
                <a:ea typeface="Calibri" panose="020F0502020204030204" pitchFamily="34" charset="0"/>
                <a:cs typeface="Calibri" panose="020F0502020204030204" pitchFamily="34" charset="0"/>
                <a:sym typeface="Calibri"/>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Accuracy Variation</a:t>
              </a:r>
              <a:r>
                <a:rPr lang="en-US" dirty="0">
                  <a:latin typeface="Calibri" panose="020F0502020204030204" pitchFamily="34" charset="0"/>
                  <a:ea typeface="Calibri" panose="020F0502020204030204" pitchFamily="34" charset="0"/>
                  <a:cs typeface="Calibri" panose="020F0502020204030204" pitchFamily="34" charset="0"/>
                </a:rPr>
                <a:t>: Performance may vary under different lighting and driver conditions.</a:t>
              </a: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Image Quality Dependency</a:t>
              </a:r>
              <a:r>
                <a:rPr lang="en-US" dirty="0">
                  <a:latin typeface="Calibri" panose="020F0502020204030204" pitchFamily="34" charset="0"/>
                  <a:ea typeface="Calibri" panose="020F0502020204030204" pitchFamily="34" charset="0"/>
                  <a:cs typeface="Calibri" panose="020F0502020204030204" pitchFamily="34" charset="0"/>
                </a:rPr>
                <a:t>: System accuracy heavily relies on high-quality image uploads.</a:t>
              </a: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Real-time Processing Constraints</a:t>
              </a:r>
              <a:r>
                <a:rPr lang="en-US" dirty="0">
                  <a:latin typeface="Calibri" panose="020F0502020204030204" pitchFamily="34" charset="0"/>
                  <a:ea typeface="Calibri" panose="020F0502020204030204" pitchFamily="34" charset="0"/>
                  <a:cs typeface="Calibri" panose="020F0502020204030204" pitchFamily="34" charset="0"/>
                </a:rPr>
                <a:t>: Challenges in real-time processing speed and efficiency.</a:t>
              </a: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Demographic Variability</a:t>
              </a:r>
              <a:r>
                <a:rPr lang="en-US" dirty="0">
                  <a:latin typeface="Calibri" panose="020F0502020204030204" pitchFamily="34" charset="0"/>
                  <a:ea typeface="Calibri" panose="020F0502020204030204" pitchFamily="34" charset="0"/>
                  <a:cs typeface="Calibri" panose="020F0502020204030204" pitchFamily="34" charset="0"/>
                </a:rPr>
                <a:t>: Effectiveness may differ across diverse driver demographics.</a:t>
              </a:r>
            </a:p>
          </p:txBody>
        </p:sp>
        <p:sp>
          <p:nvSpPr>
            <p:cNvPr id="3" name="TextBox 2">
              <a:extLst>
                <a:ext uri="{FF2B5EF4-FFF2-40B4-BE49-F238E27FC236}">
                  <a16:creationId xmlns:a16="http://schemas.microsoft.com/office/drawing/2014/main" id="{92D850C1-671F-D5B7-A1C6-1D37D7F0E1E8}"/>
                </a:ext>
              </a:extLst>
            </p:cNvPr>
            <p:cNvSpPr txBox="1"/>
            <p:nvPr/>
          </p:nvSpPr>
          <p:spPr>
            <a:xfrm>
              <a:off x="380574" y="2309510"/>
              <a:ext cx="5708253" cy="1384995"/>
            </a:xfrm>
            <a:prstGeom prst="rect">
              <a:avLst/>
            </a:prstGeom>
            <a:noFill/>
          </p:spPr>
          <p:txBody>
            <a:bodyPr wrap="square">
              <a:spAutoFit/>
            </a:bodyPr>
            <a:lstStyle/>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Usability Concerns</a:t>
              </a:r>
              <a:r>
                <a:rPr lang="en-US" dirty="0">
                  <a:latin typeface="Calibri" panose="020F0502020204030204" pitchFamily="34" charset="0"/>
                  <a:ea typeface="Calibri" panose="020F0502020204030204" pitchFamily="34" charset="0"/>
                  <a:cs typeface="Calibri" panose="020F0502020204030204" pitchFamily="34" charset="0"/>
                </a:rPr>
                <a:t>: User interface and alert mechanism may need enhancement for clearer feedback.</a:t>
              </a:r>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Privacy and Security Risks</a:t>
              </a:r>
              <a:r>
                <a:rPr lang="en-US" dirty="0">
                  <a:latin typeface="Calibri" panose="020F0502020204030204" pitchFamily="34" charset="0"/>
                  <a:ea typeface="Calibri" panose="020F0502020204030204" pitchFamily="34" charset="0"/>
                  <a:cs typeface="Calibri" panose="020F0502020204030204" pitchFamily="34" charset="0"/>
                </a:rPr>
                <a:t>: Handling sensitive driver data requires robust privacy measures.</a:t>
              </a: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Integration and Maintenance</a:t>
              </a:r>
              <a:r>
                <a:rPr lang="en-US" dirty="0">
                  <a:latin typeface="Calibri" panose="020F0502020204030204" pitchFamily="34" charset="0"/>
                  <a:ea typeface="Calibri" panose="020F0502020204030204" pitchFamily="34" charset="0"/>
                  <a:cs typeface="Calibri" panose="020F0502020204030204" pitchFamily="34" charset="0"/>
                </a:rPr>
                <a:t>: Ensuring seamless integration and ongoing system maintenance.</a:t>
              </a:r>
            </a:p>
          </p:txBody>
        </p:sp>
      </p:grpSp>
    </p:spTree>
    <p:extLst>
      <p:ext uri="{BB962C8B-B14F-4D97-AF65-F5344CB8AC3E}">
        <p14:creationId xmlns:p14="http://schemas.microsoft.com/office/powerpoint/2010/main" val="121342897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TotalTime>
  <Words>875</Words>
  <Application>Microsoft Office PowerPoint</Application>
  <PresentationFormat>On-screen Show (16:9)</PresentationFormat>
  <Paragraphs>107</Paragraphs>
  <Slides>26</Slides>
  <Notes>26</Notes>
  <HiddenSlides>8</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26</vt:i4>
      </vt:variant>
    </vt:vector>
  </HeadingPairs>
  <TitlesOfParts>
    <vt:vector size="34" baseType="lpstr">
      <vt:lpstr>Times New Roman</vt:lpstr>
      <vt:lpstr>Arial</vt:lpstr>
      <vt:lpstr>Symbol</vt:lpstr>
      <vt:lpstr>Calibri</vt:lpstr>
      <vt:lpstr>Consolas</vt:lpstr>
      <vt:lpstr>Arial Black</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Devuni Sathish</dc:creator>
  <cp:lastModifiedBy>Devuni Sathish</cp:lastModifiedBy>
  <cp:revision>12</cp:revision>
  <dcterms:modified xsi:type="dcterms:W3CDTF">2024-08-09T14:40:43Z</dcterms:modified>
</cp:coreProperties>
</file>